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57" r:id="rId8"/>
    <p:sldId id="264" r:id="rId9"/>
    <p:sldId id="26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5" r:id="rId19"/>
    <p:sldId id="266" r:id="rId20"/>
    <p:sldId id="267" r:id="rId21"/>
    <p:sldId id="268" r:id="rId22"/>
    <p:sldId id="269" r:id="rId23"/>
    <p:sldId id="270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69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4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11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64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6687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07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54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67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52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04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7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5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1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46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0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54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C6309-56A6-4AD7-8D41-E4A89C4DB56E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6483683-C666-4E8A-9EA7-A101DBF37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8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 Мультимодалды кеңес </a:t>
            </a:r>
            <a:r>
              <a:rPr lang="kk-KZ" b="1" dirty="0" smtClean="0"/>
              <a:t>беру </a:t>
            </a:r>
            <a:r>
              <a:rPr lang="kk-KZ" b="1" dirty="0"/>
              <a:t>(</a:t>
            </a:r>
            <a:r>
              <a:rPr lang="kk-KZ" b="1" dirty="0" smtClean="0"/>
              <a:t>Лазарус бойынша)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</a:rPr>
              <a:t>№ </a:t>
            </a:r>
            <a:r>
              <a:rPr lang="kk-KZ" b="1" dirty="0">
                <a:solidFill>
                  <a:srgbClr val="FF0000"/>
                </a:solidFill>
              </a:rPr>
              <a:t>7 дәріс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2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Бірінші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әріп</a:t>
            </a:r>
            <a:r>
              <a:rPr lang="ru-RU" dirty="0">
                <a:solidFill>
                  <a:srgbClr val="FF0000"/>
                </a:solidFill>
              </a:rPr>
              <a:t> "В" </a:t>
            </a:r>
            <a:r>
              <a:rPr lang="ru-RU" dirty="0" smtClean="0">
                <a:solidFill>
                  <a:srgbClr val="FF0000"/>
                </a:solidFill>
              </a:rPr>
              <a:t>— </a:t>
            </a:r>
            <a:r>
              <a:rPr lang="en-US" dirty="0">
                <a:solidFill>
                  <a:srgbClr val="FF0000"/>
                </a:solidFill>
              </a:rPr>
              <a:t>Behavior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 smtClean="0"/>
              <a:t>яғни.адамның</a:t>
            </a:r>
            <a:r>
              <a:rPr lang="ru-RU" dirty="0" smtClean="0"/>
              <a:t> </a:t>
            </a:r>
            <a:r>
              <a:rPr lang="ru-RU" dirty="0" err="1"/>
              <a:t>мінез-құлқы</a:t>
            </a:r>
            <a:r>
              <a:rPr lang="ru-RU" dirty="0"/>
              <a:t>.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клиентпен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зерттейтін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көріністерінің</a:t>
            </a:r>
            <a:r>
              <a:rPr lang="ru-RU" dirty="0"/>
              <a:t>, </a:t>
            </a:r>
            <a:r>
              <a:rPr lang="ru-RU" dirty="0" err="1"/>
              <a:t>іс-әрекеттерінің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талдайтын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модаль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қайраткерлер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сипатталуы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бағдарланған</a:t>
            </a:r>
            <a:r>
              <a:rPr lang="ru-RU" dirty="0"/>
              <a:t> </a:t>
            </a:r>
            <a:r>
              <a:rPr lang="ru-RU" dirty="0" err="1"/>
              <a:t>іс-әрекет</a:t>
            </a:r>
            <a:r>
              <a:rPr lang="ru-RU" dirty="0"/>
              <a:t> </a:t>
            </a:r>
            <a:r>
              <a:rPr lang="ru-RU" dirty="0" err="1"/>
              <a:t>ұнайды</a:t>
            </a:r>
            <a:r>
              <a:rPr lang="ru-RU" dirty="0"/>
              <a:t> </a:t>
            </a:r>
            <a:r>
              <a:rPr lang="ru-RU" dirty="0" err="1"/>
              <a:t>атқаруға</a:t>
            </a:r>
            <a:r>
              <a:rPr lang="ru-RU" dirty="0"/>
              <a:t>,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нәрсе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браться за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.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клиенттен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сұрақ</a:t>
            </a:r>
            <a:r>
              <a:rPr lang="ru-RU" dirty="0"/>
              <a:t> </a:t>
            </a:r>
            <a:r>
              <a:rPr lang="ru-RU" dirty="0" err="1"/>
              <a:t>қоюды</a:t>
            </a:r>
            <a:r>
              <a:rPr lang="ru-RU" dirty="0"/>
              <a:t> </a:t>
            </a:r>
            <a:r>
              <a:rPr lang="ru-RU" dirty="0" err="1"/>
              <a:t>ұсынады</a:t>
            </a:r>
            <a:r>
              <a:rPr lang="ru-RU" dirty="0"/>
              <a:t>: "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екенсіз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ниетіңізді</a:t>
            </a:r>
            <a:r>
              <a:rPr lang="ru-RU" dirty="0"/>
              <a:t>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асырасыз</a:t>
            </a:r>
            <a:r>
              <a:rPr lang="ru-RU" dirty="0"/>
              <a:t>?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өміріңізден</a:t>
            </a:r>
            <a:r>
              <a:rPr lang="ru-RU" dirty="0"/>
              <a:t> </a:t>
            </a:r>
            <a:r>
              <a:rPr lang="ru-RU" dirty="0" err="1"/>
              <a:t>мысалдар</a:t>
            </a:r>
            <a:r>
              <a:rPr lang="ru-RU" dirty="0"/>
              <a:t> </a:t>
            </a:r>
            <a:r>
              <a:rPr lang="ru-RU" dirty="0" err="1"/>
              <a:t>келтіріңіз</a:t>
            </a:r>
            <a:r>
              <a:rPr lang="ru-RU" dirty="0"/>
              <a:t>". Психолог </a:t>
            </a:r>
            <a:r>
              <a:rPr lang="ru-RU" dirty="0" err="1"/>
              <a:t>клиентпен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мақсаттарға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іс-әрекеттерінің</a:t>
            </a:r>
            <a:r>
              <a:rPr lang="ru-RU" dirty="0"/>
              <a:t> </a:t>
            </a:r>
            <a:r>
              <a:rPr lang="ru-RU" dirty="0" err="1"/>
              <a:t>тиімділігін</a:t>
            </a:r>
            <a:r>
              <a:rPr lang="ru-RU" dirty="0"/>
              <a:t> </a:t>
            </a:r>
            <a:r>
              <a:rPr lang="ru-RU" dirty="0" err="1"/>
              <a:t>бағалайды</a:t>
            </a:r>
            <a:r>
              <a:rPr lang="ru-RU" dirty="0"/>
              <a:t>.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әрекеттер</a:t>
            </a:r>
            <a:r>
              <a:rPr lang="ru-RU" dirty="0"/>
              <a:t> де,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мақсаттар</a:t>
            </a:r>
            <a:r>
              <a:rPr lang="ru-RU" dirty="0"/>
              <a:t> да </a:t>
            </a:r>
            <a:r>
              <a:rPr lang="ru-RU" dirty="0" err="1"/>
              <a:t>қарастырылады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мақсат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болмаса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күш</a:t>
            </a:r>
            <a:r>
              <a:rPr lang="ru-RU" dirty="0"/>
              <a:t> </a:t>
            </a:r>
            <a:r>
              <a:rPr lang="ru-RU" dirty="0" err="1"/>
              <a:t>жұмсаудың</a:t>
            </a:r>
            <a:r>
              <a:rPr lang="ru-RU" dirty="0"/>
              <a:t> </a:t>
            </a:r>
            <a:r>
              <a:rPr lang="ru-RU" dirty="0" err="1"/>
              <a:t>қажеті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. "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мақсат</a:t>
            </a:r>
            <a:r>
              <a:rPr lang="ru-RU" dirty="0"/>
              <a:t> </a:t>
            </a:r>
            <a:r>
              <a:rPr lang="ru-RU" dirty="0" err="1"/>
              <a:t>қойып</a:t>
            </a:r>
            <a:r>
              <a:rPr lang="ru-RU" dirty="0"/>
              <a:t>,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жету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іс-қимыл</a:t>
            </a:r>
            <a:r>
              <a:rPr lang="ru-RU" dirty="0"/>
              <a:t> </a:t>
            </a:r>
            <a:r>
              <a:rPr lang="ru-RU" dirty="0" err="1"/>
              <a:t>жасайық</a:t>
            </a:r>
            <a:r>
              <a:rPr lang="ru-RU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397669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Екінші</a:t>
            </a:r>
            <a:r>
              <a:rPr lang="ru-RU" dirty="0" smtClean="0"/>
              <a:t> </a:t>
            </a:r>
            <a:r>
              <a:rPr lang="ru-RU" dirty="0" err="1"/>
              <a:t>әріп</a:t>
            </a:r>
            <a:r>
              <a:rPr lang="ru-RU" dirty="0"/>
              <a:t> - "а".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Шартты</a:t>
            </a:r>
            <a:r>
              <a:rPr lang="ru-RU" dirty="0" smtClean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белгіленеді</a:t>
            </a:r>
            <a:r>
              <a:rPr lang="ru-RU" dirty="0"/>
              <a:t>. </a:t>
            </a:r>
            <a:r>
              <a:rPr lang="ru-RU" dirty="0" err="1"/>
              <a:t>Неліктен</a:t>
            </a:r>
            <a:r>
              <a:rPr lang="ru-RU" dirty="0"/>
              <a:t> </a:t>
            </a:r>
            <a:r>
              <a:rPr lang="ru-RU" dirty="0" err="1"/>
              <a:t>шартты</a:t>
            </a:r>
            <a:r>
              <a:rPr lang="ru-RU" dirty="0"/>
              <a:t>?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бейсаналық</a:t>
            </a:r>
            <a:r>
              <a:rPr lang="ru-RU" dirty="0"/>
              <a:t> </a:t>
            </a:r>
            <a:r>
              <a:rPr lang="ru-RU" dirty="0" err="1"/>
              <a:t>сезімдер</a:t>
            </a:r>
            <a:r>
              <a:rPr lang="ru-RU" dirty="0"/>
              <a:t> мен </a:t>
            </a:r>
            <a:r>
              <a:rPr lang="ru-RU" dirty="0" err="1"/>
              <a:t>эмоцияларды</a:t>
            </a:r>
            <a:r>
              <a:rPr lang="ru-RU" dirty="0"/>
              <a:t> осы </a:t>
            </a:r>
            <a:r>
              <a:rPr lang="ru-RU" dirty="0" err="1"/>
              <a:t>модальділікке</a:t>
            </a:r>
            <a:r>
              <a:rPr lang="ru-RU" dirty="0"/>
              <a:t> </a:t>
            </a:r>
            <a:r>
              <a:rPr lang="ru-RU" dirty="0" err="1"/>
              <a:t>жатқызады</a:t>
            </a:r>
            <a:r>
              <a:rPr lang="ru-RU" dirty="0"/>
              <a:t>. </a:t>
            </a:r>
            <a:r>
              <a:rPr lang="ru-RU" dirty="0" err="1"/>
              <a:t>Мәні</a:t>
            </a:r>
            <a:r>
              <a:rPr lang="ru-RU" dirty="0"/>
              <a:t> осы модальностью </a:t>
            </a:r>
            <a:r>
              <a:rPr lang="ru-RU" dirty="0" err="1"/>
              <a:t>азайтатын</a:t>
            </a:r>
            <a:r>
              <a:rPr lang="ru-RU" dirty="0"/>
              <a:t> клиентке </a:t>
            </a:r>
            <a:r>
              <a:rPr lang="ru-RU" dirty="0" err="1"/>
              <a:t>көмек</a:t>
            </a:r>
            <a:r>
              <a:rPr lang="ru-RU" dirty="0"/>
              <a:t> табу,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танылсын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сезім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стратегияны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эмоциялық</a:t>
            </a:r>
            <a:r>
              <a:rPr lang="ru-RU" dirty="0"/>
              <a:t> </a:t>
            </a:r>
            <a:r>
              <a:rPr lang="ru-RU" dirty="0" err="1"/>
              <a:t>проблемалар</a:t>
            </a:r>
            <a:r>
              <a:rPr lang="ru-RU" dirty="0"/>
              <a:t>.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клиенттен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сұрай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: "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өзіңізді</a:t>
            </a:r>
            <a:r>
              <a:rPr lang="ru-RU" dirty="0"/>
              <a:t> </a:t>
            </a:r>
            <a:r>
              <a:rPr lang="ru-RU" dirty="0" err="1"/>
              <a:t>құмар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санайсыз</a:t>
            </a:r>
            <a:r>
              <a:rPr lang="ru-RU" dirty="0"/>
              <a:t> ба </a:t>
            </a:r>
            <a:r>
              <a:rPr lang="ru-RU" dirty="0" err="1"/>
              <a:t>және</a:t>
            </a:r>
            <a:r>
              <a:rPr lang="ru-RU" dirty="0"/>
              <a:t> неге?"</a:t>
            </a:r>
            <a:r>
              <a:rPr lang="ru-RU" dirty="0" err="1"/>
              <a:t>Яғни</a:t>
            </a:r>
            <a:r>
              <a:rPr lang="ru-RU" dirty="0"/>
              <a:t>,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шынымен</a:t>
            </a:r>
            <a:r>
              <a:rPr lang="ru-RU" dirty="0"/>
              <a:t> не </a:t>
            </a:r>
            <a:r>
              <a:rPr lang="ru-RU" dirty="0" err="1"/>
              <a:t>сезінетінін</a:t>
            </a:r>
            <a:r>
              <a:rPr lang="ru-RU" dirty="0"/>
              <a:t> </a:t>
            </a:r>
            <a:r>
              <a:rPr lang="ru-RU" dirty="0" err="1"/>
              <a:t>түсінуге</a:t>
            </a:r>
            <a:r>
              <a:rPr lang="ru-RU" dirty="0"/>
              <a:t> </a:t>
            </a:r>
            <a:r>
              <a:rPr lang="ru-RU" dirty="0" err="1"/>
              <a:t>көмектесесіз</a:t>
            </a:r>
            <a:r>
              <a:rPr lang="ru-RU" dirty="0"/>
              <a:t>. </a:t>
            </a:r>
            <a:r>
              <a:rPr lang="ru-RU" dirty="0" err="1"/>
              <a:t>Көбінесе</a:t>
            </a:r>
            <a:r>
              <a:rPr lang="ru-RU" dirty="0"/>
              <a:t> клиент оны </a:t>
            </a:r>
            <a:r>
              <a:rPr lang="ru-RU" dirty="0" err="1"/>
              <a:t>мазалайтын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азап</a:t>
            </a:r>
            <a:r>
              <a:rPr lang="ru-RU" dirty="0"/>
              <a:t> </a:t>
            </a:r>
            <a:r>
              <a:rPr lang="ru-RU" dirty="0" err="1"/>
              <a:t>шегетін</a:t>
            </a:r>
            <a:r>
              <a:rPr lang="ru-RU" dirty="0"/>
              <a:t> </a:t>
            </a:r>
            <a:r>
              <a:rPr lang="ru-RU" dirty="0" err="1"/>
              <a:t>сезімдерді</a:t>
            </a:r>
            <a:r>
              <a:rPr lang="ru-RU" dirty="0"/>
              <a:t> </a:t>
            </a:r>
            <a:r>
              <a:rPr lang="ru-RU" dirty="0" err="1"/>
              <a:t>дереу</a:t>
            </a:r>
            <a:r>
              <a:rPr lang="ru-RU" dirty="0"/>
              <a:t> </a:t>
            </a:r>
            <a:r>
              <a:rPr lang="ru-RU" dirty="0" err="1"/>
              <a:t>анықтап</a:t>
            </a:r>
            <a:r>
              <a:rPr lang="ru-RU" dirty="0"/>
              <a:t>, </a:t>
            </a:r>
            <a:r>
              <a:rPr lang="ru-RU" dirty="0" err="1"/>
              <a:t>сипаттай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,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психотерапевт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көмектесуі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дәрежеде</a:t>
            </a:r>
            <a:r>
              <a:rPr lang="ru-RU" dirty="0"/>
              <a:t> </a:t>
            </a:r>
            <a:r>
              <a:rPr lang="ru-RU" dirty="0" err="1"/>
              <a:t>психоаналитикалық</a:t>
            </a:r>
            <a:r>
              <a:rPr lang="ru-RU" dirty="0"/>
              <a:t> </a:t>
            </a:r>
            <a:r>
              <a:rPr lang="ru-RU" dirty="0" err="1"/>
              <a:t>тәсілге</a:t>
            </a:r>
            <a:r>
              <a:rPr lang="ru-RU" dirty="0"/>
              <a:t> </a:t>
            </a:r>
            <a:r>
              <a:rPr lang="ru-RU" dirty="0" err="1"/>
              <a:t>ұқсайды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өзімшілдіктің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қорғаныс</a:t>
            </a:r>
            <a:r>
              <a:rPr lang="ru-RU" dirty="0"/>
              <a:t> </a:t>
            </a:r>
            <a:r>
              <a:rPr lang="ru-RU" dirty="0" err="1"/>
              <a:t>механизмдерін</a:t>
            </a:r>
            <a:r>
              <a:rPr lang="ru-RU" dirty="0"/>
              <a:t> </a:t>
            </a:r>
            <a:r>
              <a:rPr lang="ru-RU" dirty="0" err="1"/>
              <a:t>жеңуіміз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клиенттің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мойындағысы</a:t>
            </a:r>
            <a:r>
              <a:rPr lang="ru-RU" dirty="0"/>
              <a:t> </a:t>
            </a:r>
            <a:r>
              <a:rPr lang="ru-RU" dirty="0" err="1"/>
              <a:t>келмейтін</a:t>
            </a:r>
            <a:r>
              <a:rPr lang="ru-RU" dirty="0"/>
              <a:t> </a:t>
            </a:r>
            <a:r>
              <a:rPr lang="ru-RU" dirty="0" err="1"/>
              <a:t>сезімдерін</a:t>
            </a:r>
            <a:r>
              <a:rPr lang="ru-RU" dirty="0"/>
              <a:t> </a:t>
            </a:r>
            <a:r>
              <a:rPr lang="ru-RU" dirty="0" err="1"/>
              <a:t>мойындауымыз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де, </a:t>
            </a:r>
            <a:r>
              <a:rPr lang="ru-RU" dirty="0" err="1"/>
              <a:t>психотерапевті</a:t>
            </a:r>
            <a:r>
              <a:rPr lang="ru-RU" dirty="0"/>
              <a:t> де </a:t>
            </a:r>
            <a:r>
              <a:rPr lang="ru-RU" dirty="0" err="1"/>
              <a:t>шатастыратын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"</a:t>
            </a:r>
            <a:r>
              <a:rPr lang="ru-RU" dirty="0" err="1"/>
              <a:t>қорғаныс</a:t>
            </a:r>
            <a:r>
              <a:rPr lang="ru-RU" dirty="0"/>
              <a:t>" </a:t>
            </a:r>
            <a:r>
              <a:rPr lang="ru-RU" dirty="0" err="1"/>
              <a:t>нұсқаларын</a:t>
            </a:r>
            <a:r>
              <a:rPr lang="ru-RU" dirty="0"/>
              <a:t> </a:t>
            </a:r>
            <a:r>
              <a:rPr lang="ru-RU" dirty="0" err="1"/>
              <a:t>ұсынуымыз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3713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Проблемалық</a:t>
            </a:r>
            <a:r>
              <a:rPr lang="ru-RU" dirty="0"/>
              <a:t> </a:t>
            </a:r>
            <a:r>
              <a:rPr lang="ru-RU" dirty="0" err="1"/>
              <a:t>сезімдер</a:t>
            </a:r>
            <a:r>
              <a:rPr lang="ru-RU" dirty="0"/>
              <a:t> </a:t>
            </a:r>
            <a:r>
              <a:rPr lang="ru-RU" dirty="0" err="1"/>
              <a:t>табылып</a:t>
            </a:r>
            <a:r>
              <a:rPr lang="ru-RU" dirty="0"/>
              <a:t>, </a:t>
            </a:r>
            <a:r>
              <a:rPr lang="ru-RU" dirty="0" err="1"/>
              <a:t>сипатталған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, осы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мәселелерді</a:t>
            </a:r>
            <a:r>
              <a:rPr lang="ru-RU" dirty="0"/>
              <a:t> </a:t>
            </a:r>
            <a:r>
              <a:rPr lang="ru-RU" dirty="0" err="1"/>
              <a:t>шешудің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(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гипотезасы</a:t>
            </a:r>
            <a:r>
              <a:rPr lang="ru-RU" dirty="0"/>
              <a:t>) </a:t>
            </a:r>
            <a:r>
              <a:rPr lang="ru-RU" dirty="0" err="1"/>
              <a:t>жасалады</a:t>
            </a:r>
            <a:r>
              <a:rPr lang="ru-RU" dirty="0"/>
              <a:t>, </a:t>
            </a:r>
            <a:r>
              <a:rPr lang="ru-RU" dirty="0" err="1"/>
              <a:t>клиенттің</a:t>
            </a:r>
            <a:r>
              <a:rPr lang="ru-RU" dirty="0"/>
              <a:t> </a:t>
            </a:r>
            <a:r>
              <a:rPr lang="ru-RU" dirty="0" err="1"/>
              <a:t>олармен</a:t>
            </a:r>
            <a:r>
              <a:rPr lang="ru-RU" dirty="0"/>
              <a:t> </a:t>
            </a:r>
            <a:r>
              <a:rPr lang="ru-RU" dirty="0" err="1"/>
              <a:t>күресу</a:t>
            </a:r>
            <a:r>
              <a:rPr lang="ru-RU" dirty="0"/>
              <a:t> </a:t>
            </a:r>
            <a:r>
              <a:rPr lang="ru-RU" dirty="0" err="1"/>
              <a:t>дағдылары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. </a:t>
            </a:r>
            <a:r>
              <a:rPr lang="ru-RU" dirty="0" err="1"/>
              <a:t>Клиентпен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жоспарланған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нәтижелері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сессияда</a:t>
            </a:r>
            <a:r>
              <a:rPr lang="ru-RU" dirty="0"/>
              <a:t> (</a:t>
            </a:r>
            <a:r>
              <a:rPr lang="ru-RU" dirty="0" err="1"/>
              <a:t>жиналыста</a:t>
            </a:r>
            <a:r>
              <a:rPr lang="ru-RU" dirty="0"/>
              <a:t>) </a:t>
            </a:r>
            <a:r>
              <a:rPr lang="ru-RU" dirty="0" err="1"/>
              <a:t>талқыланады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жетістіктерді</a:t>
            </a:r>
            <a:r>
              <a:rPr lang="ru-RU" dirty="0"/>
              <a:t> </a:t>
            </a:r>
            <a:r>
              <a:rPr lang="ru-RU" dirty="0" err="1"/>
              <a:t>бекітеді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түзетулер</a:t>
            </a:r>
            <a:r>
              <a:rPr lang="ru-RU" dirty="0"/>
              <a:t> </a:t>
            </a:r>
            <a:r>
              <a:rPr lang="ru-RU" dirty="0" err="1"/>
              <a:t>енгізеді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талқылауларда</a:t>
            </a:r>
            <a:r>
              <a:rPr lang="ru-RU" dirty="0"/>
              <a:t> </a:t>
            </a:r>
            <a:r>
              <a:rPr lang="ru-RU" dirty="0" err="1"/>
              <a:t>клиенттің</a:t>
            </a:r>
            <a:r>
              <a:rPr lang="ru-RU" dirty="0"/>
              <a:t> интроспекция </a:t>
            </a:r>
            <a:r>
              <a:rPr lang="ru-RU" dirty="0" err="1"/>
              <a:t>күнделігін</a:t>
            </a:r>
            <a:r>
              <a:rPr lang="ru-RU" dirty="0"/>
              <a:t> </a:t>
            </a:r>
            <a:r>
              <a:rPr lang="ru-RU" dirty="0" err="1"/>
              <a:t>жүргізуі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көмектеседі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3835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 smtClean="0"/>
              <a:t>әріп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en-US" dirty="0"/>
              <a:t>Sensibility.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Тікелей</a:t>
            </a:r>
            <a:r>
              <a:rPr lang="ru-RU" dirty="0" smtClean="0"/>
              <a:t> </a:t>
            </a:r>
            <a:r>
              <a:rPr lang="ru-RU" dirty="0" err="1"/>
              <a:t>сезімдермен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сезімдерді</a:t>
            </a:r>
            <a:r>
              <a:rPr lang="ru-RU" dirty="0"/>
              <a:t>, </a:t>
            </a:r>
            <a:r>
              <a:rPr lang="ru-RU" dirty="0" err="1"/>
              <a:t>сезімталдықты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</a:t>
            </a:r>
            <a:r>
              <a:rPr lang="ru-RU" dirty="0" smtClean="0"/>
              <a:t>Адам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сезімдерімен</a:t>
            </a:r>
            <a:r>
              <a:rPr lang="ru-RU" dirty="0"/>
              <a:t> </a:t>
            </a:r>
            <a:r>
              <a:rPr lang="ru-RU" dirty="0" err="1"/>
              <a:t>байланыста</a:t>
            </a:r>
            <a:r>
              <a:rPr lang="ru-RU" dirty="0"/>
              <a:t> болу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олардан</a:t>
            </a:r>
            <a:r>
              <a:rPr lang="ru-RU" dirty="0"/>
              <a:t> </a:t>
            </a:r>
            <a:r>
              <a:rPr lang="ru-RU" dirty="0" err="1"/>
              <a:t>ләззат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денесінің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сезімдерінен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қозғалыстарынан</a:t>
            </a:r>
            <a:r>
              <a:rPr lang="ru-RU" dirty="0"/>
              <a:t>, таза </a:t>
            </a:r>
            <a:r>
              <a:rPr lang="ru-RU" dirty="0" err="1"/>
              <a:t>ауадан</a:t>
            </a:r>
            <a:r>
              <a:rPr lang="ru-RU" dirty="0"/>
              <a:t>, </a:t>
            </a:r>
            <a:r>
              <a:rPr lang="ru-RU" dirty="0" err="1"/>
              <a:t>дәмді</a:t>
            </a:r>
            <a:r>
              <a:rPr lang="ru-RU" dirty="0"/>
              <a:t> </a:t>
            </a:r>
            <a:r>
              <a:rPr lang="ru-RU" dirty="0" err="1"/>
              <a:t>тағамнан</a:t>
            </a:r>
            <a:r>
              <a:rPr lang="ru-RU" dirty="0"/>
              <a:t>, </a:t>
            </a:r>
            <a:r>
              <a:rPr lang="ru-RU" dirty="0" err="1"/>
              <a:t>ұйқыдан</a:t>
            </a:r>
            <a:r>
              <a:rPr lang="ru-RU" dirty="0"/>
              <a:t>, </a:t>
            </a:r>
            <a:r>
              <a:rPr lang="ru-RU" dirty="0" err="1"/>
              <a:t>жыныстық</a:t>
            </a:r>
            <a:r>
              <a:rPr lang="ru-RU" dirty="0"/>
              <a:t> </a:t>
            </a:r>
            <a:r>
              <a:rPr lang="ru-RU" dirty="0" err="1"/>
              <a:t>қатынастан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ләззат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кейбіреулерінен</a:t>
            </a:r>
            <a:r>
              <a:rPr lang="ru-RU" dirty="0"/>
              <a:t> </a:t>
            </a:r>
            <a:r>
              <a:rPr lang="ru-RU" dirty="0" err="1"/>
              <a:t>айырылса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ағзаға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элементтердің</a:t>
            </a:r>
            <a:r>
              <a:rPr lang="ru-RU" dirty="0"/>
              <a:t> </a:t>
            </a:r>
            <a:r>
              <a:rPr lang="ru-RU" dirty="0" err="1"/>
              <a:t>енуін</a:t>
            </a:r>
            <a:r>
              <a:rPr lang="ru-RU" dirty="0"/>
              <a:t> </a:t>
            </a:r>
            <a:r>
              <a:rPr lang="ru-RU" dirty="0" err="1"/>
              <a:t>жоғалтқандай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.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жүйке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тамақтануы</a:t>
            </a:r>
            <a:r>
              <a:rPr lang="ru-RU" dirty="0"/>
              <a:t> </a:t>
            </a:r>
            <a:r>
              <a:rPr lang="ru-RU" dirty="0" err="1"/>
              <a:t>төмендейді</a:t>
            </a:r>
            <a:r>
              <a:rPr lang="ru-RU" dirty="0"/>
              <a:t>, ал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өмірі</a:t>
            </a:r>
            <a:r>
              <a:rPr lang="ru-RU" dirty="0"/>
              <a:t> </a:t>
            </a:r>
            <a:r>
              <a:rPr lang="ru-RU" dirty="0" err="1"/>
              <a:t>нашарлайды</a:t>
            </a:r>
            <a:r>
              <a:rPr lang="ru-RU" dirty="0"/>
              <a:t>.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сала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былай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жазады</a:t>
            </a:r>
            <a:r>
              <a:rPr lang="ru-RU" dirty="0"/>
              <a:t>: "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сенсорлық</a:t>
            </a:r>
            <a:r>
              <a:rPr lang="ru-RU" dirty="0"/>
              <a:t> </a:t>
            </a:r>
            <a:r>
              <a:rPr lang="ru-RU" dirty="0" err="1"/>
              <a:t>тәжірибеге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мән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сезімдерге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</a:t>
            </a:r>
            <a:r>
              <a:rPr lang="ru-RU" dirty="0" err="1"/>
              <a:t>жыныстық</a:t>
            </a:r>
            <a:r>
              <a:rPr lang="ru-RU" dirty="0"/>
              <a:t> </a:t>
            </a:r>
            <a:r>
              <a:rPr lang="ru-RU" dirty="0" err="1"/>
              <a:t>қатынас</a:t>
            </a:r>
            <a:r>
              <a:rPr lang="ru-RU" dirty="0"/>
              <a:t>, </a:t>
            </a:r>
            <a:r>
              <a:rPr lang="ru-RU" dirty="0" err="1"/>
              <a:t>тамақ</a:t>
            </a:r>
            <a:r>
              <a:rPr lang="ru-RU" dirty="0"/>
              <a:t>, музыка, </a:t>
            </a:r>
            <a:r>
              <a:rPr lang="ru-RU" dirty="0" err="1"/>
              <a:t>өнер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сенсорлық</a:t>
            </a:r>
            <a:r>
              <a:rPr lang="ru-RU" dirty="0"/>
              <a:t> </a:t>
            </a:r>
            <a:r>
              <a:rPr lang="ru-RU" dirty="0" err="1"/>
              <a:t>ләззат</a:t>
            </a:r>
            <a:r>
              <a:rPr lang="ru-RU" dirty="0"/>
              <a:t>.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аздап</a:t>
            </a:r>
            <a:r>
              <a:rPr lang="ru-RU" dirty="0"/>
              <a:t> </a:t>
            </a:r>
            <a:r>
              <a:rPr lang="ru-RU" dirty="0" err="1"/>
              <a:t>ауырсынуға</a:t>
            </a:r>
            <a:r>
              <a:rPr lang="ru-RU" dirty="0"/>
              <a:t>, </a:t>
            </a:r>
            <a:r>
              <a:rPr lang="ru-RU" dirty="0" err="1"/>
              <a:t>азапқа</a:t>
            </a:r>
            <a:r>
              <a:rPr lang="ru-RU" dirty="0"/>
              <a:t>, </a:t>
            </a:r>
            <a:r>
              <a:rPr lang="ru-RU" dirty="0" err="1"/>
              <a:t>жеңіл</a:t>
            </a:r>
            <a:r>
              <a:rPr lang="ru-RU" dirty="0"/>
              <a:t> </a:t>
            </a:r>
            <a:r>
              <a:rPr lang="ru-RU" dirty="0" err="1"/>
              <a:t>ыңғайсыздыққа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мұқият</a:t>
            </a:r>
            <a:r>
              <a:rPr lang="ru-RU" dirty="0"/>
              <a:t> </a:t>
            </a:r>
            <a:r>
              <a:rPr lang="ru-RU" dirty="0" err="1"/>
              <a:t>қарайды</a:t>
            </a:r>
            <a:r>
              <a:rPr lang="ru-RU" dirty="0"/>
              <a:t>".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клиенттен</a:t>
            </a:r>
            <a:r>
              <a:rPr lang="ru-RU" dirty="0"/>
              <a:t> </a:t>
            </a:r>
            <a:r>
              <a:rPr lang="ru-RU" dirty="0" err="1"/>
              <a:t>сұрай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: "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өзіңіздің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сезімдеріңізге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қарайсыз</a:t>
            </a:r>
            <a:r>
              <a:rPr lang="ru-RU" dirty="0"/>
              <a:t>?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ойлайсыз</a:t>
            </a:r>
            <a:r>
              <a:rPr lang="ru-RU" dirty="0"/>
              <a:t>,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 smtClean="0"/>
              <a:t>сезімтал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35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"I" </a:t>
            </a:r>
            <a:r>
              <a:rPr lang="ru-RU" dirty="0" err="1"/>
              <a:t>сферасы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7078" y="1905000"/>
            <a:ext cx="10627534" cy="40062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77078" y="2043404"/>
            <a:ext cx="98344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суреттер</a:t>
            </a:r>
            <a:r>
              <a:rPr lang="ru-RU" dirty="0" smtClean="0"/>
              <a:t>, </a:t>
            </a:r>
            <a:r>
              <a:rPr lang="ru-RU" dirty="0" err="1" smtClean="0"/>
              <a:t>адамның</a:t>
            </a:r>
            <a:r>
              <a:rPr lang="ru-RU" dirty="0" smtClean="0"/>
              <a:t> </a:t>
            </a:r>
            <a:r>
              <a:rPr lang="ru-RU" dirty="0" err="1" smtClean="0"/>
              <a:t>бейнелері</a:t>
            </a:r>
            <a:r>
              <a:rPr lang="ru-RU" dirty="0" smtClean="0"/>
              <a:t>. </a:t>
            </a:r>
            <a:r>
              <a:rPr lang="ru-RU" dirty="0" err="1" smtClean="0"/>
              <a:t>Клиенттен</a:t>
            </a:r>
            <a:r>
              <a:rPr lang="ru-RU" dirty="0" smtClean="0"/>
              <a:t> </a:t>
            </a:r>
            <a:r>
              <a:rPr lang="ru-RU" dirty="0" err="1" smtClean="0"/>
              <a:t>сұрау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: "</a:t>
            </a:r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көп</a:t>
            </a:r>
            <a:r>
              <a:rPr lang="ru-RU" dirty="0" smtClean="0"/>
              <a:t> </a:t>
            </a:r>
            <a:r>
              <a:rPr lang="ru-RU" dirty="0" err="1" smtClean="0"/>
              <a:t>қиялдайсыз</a:t>
            </a:r>
            <a:r>
              <a:rPr lang="ru-RU" dirty="0" smtClean="0"/>
              <a:t> ба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армандайсыз</a:t>
            </a:r>
            <a:r>
              <a:rPr lang="ru-RU" dirty="0" smtClean="0"/>
              <a:t> ба? </a:t>
            </a:r>
            <a:r>
              <a:rPr lang="ru-RU" dirty="0" err="1" smtClean="0"/>
              <a:t>Лазарус</a:t>
            </a:r>
            <a:r>
              <a:rPr lang="ru-RU" dirty="0" smtClean="0"/>
              <a:t> </a:t>
            </a:r>
            <a:r>
              <a:rPr lang="ru-RU" dirty="0" err="1" smtClean="0"/>
              <a:t>ұғымдарды</a:t>
            </a:r>
            <a:r>
              <a:rPr lang="ru-RU" dirty="0" smtClean="0"/>
              <a:t> </a:t>
            </a:r>
            <a:r>
              <a:rPr lang="ru-RU" dirty="0" err="1" smtClean="0"/>
              <a:t>ойлармен</a:t>
            </a:r>
            <a:r>
              <a:rPr lang="ru-RU" dirty="0" smtClean="0"/>
              <a:t> </a:t>
            </a:r>
            <a:r>
              <a:rPr lang="ru-RU" dirty="0" err="1" smtClean="0"/>
              <a:t>шатастырмауға</a:t>
            </a:r>
            <a:r>
              <a:rPr lang="ru-RU" dirty="0" smtClean="0"/>
              <a:t> </a:t>
            </a:r>
            <a:r>
              <a:rPr lang="ru-RU" dirty="0" err="1" smtClean="0"/>
              <a:t>шақырады</a:t>
            </a:r>
            <a:r>
              <a:rPr lang="ru-RU" dirty="0" smtClean="0"/>
              <a:t>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түсіндіреді</a:t>
            </a:r>
            <a:r>
              <a:rPr lang="ru-RU" dirty="0" smtClean="0"/>
              <a:t>: "</a:t>
            </a:r>
            <a:r>
              <a:rPr lang="ru-RU" dirty="0" err="1" smtClean="0"/>
              <a:t>қиялдар</a:t>
            </a:r>
            <a:r>
              <a:rPr lang="ru-RU" dirty="0" smtClean="0"/>
              <a:t> </a:t>
            </a:r>
            <a:r>
              <a:rPr lang="ru-RU" dirty="0" err="1" smtClean="0"/>
              <a:t>ойлауға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жоспарлауға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суреттердегі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 (</a:t>
            </a:r>
            <a:r>
              <a:rPr lang="ru-RU" dirty="0" err="1" smtClean="0"/>
              <a:t>яғни</a:t>
            </a:r>
            <a:r>
              <a:rPr lang="ru-RU" dirty="0" smtClean="0"/>
              <a:t> </a:t>
            </a:r>
            <a:r>
              <a:rPr lang="ru-RU" dirty="0" err="1" smtClean="0"/>
              <a:t>бейнелі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),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болжамды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". "</a:t>
            </a:r>
            <a:r>
              <a:rPr lang="ru-RU" dirty="0" err="1" smtClean="0"/>
              <a:t>Сізде</a:t>
            </a:r>
            <a:r>
              <a:rPr lang="ru-RU" dirty="0" smtClean="0"/>
              <a:t> </a:t>
            </a:r>
            <a:r>
              <a:rPr lang="ru-RU" dirty="0" err="1" smtClean="0"/>
              <a:t>қиял</a:t>
            </a:r>
            <a:r>
              <a:rPr lang="ru-RU" dirty="0" smtClean="0"/>
              <a:t> </a:t>
            </a:r>
            <a:r>
              <a:rPr lang="ru-RU" dirty="0" err="1" smtClean="0"/>
              <a:t>қалай</a:t>
            </a:r>
            <a:r>
              <a:rPr lang="ru-RU" dirty="0" smtClean="0"/>
              <a:t> бар?"(</a:t>
            </a:r>
            <a:r>
              <a:rPr lang="ru-RU" dirty="0" err="1" smtClean="0"/>
              <a:t>яғни</a:t>
            </a:r>
            <a:r>
              <a:rPr lang="ru-RU" dirty="0" smtClean="0"/>
              <a:t>, " </a:t>
            </a:r>
            <a:r>
              <a:rPr lang="ru-RU" dirty="0" err="1" smtClean="0"/>
              <a:t>қиял</a:t>
            </a:r>
            <a:r>
              <a:rPr lang="ru-RU" dirty="0" smtClean="0"/>
              <a:t> </a:t>
            </a:r>
            <a:r>
              <a:rPr lang="ru-RU" dirty="0" err="1" smtClean="0"/>
              <a:t>сізді</a:t>
            </a:r>
            <a:r>
              <a:rPr lang="ru-RU" dirty="0" smtClean="0"/>
              <a:t> </a:t>
            </a:r>
            <a:r>
              <a:rPr lang="ru-RU" dirty="0" err="1" smtClean="0"/>
              <a:t>қаншалықты</a:t>
            </a:r>
            <a:r>
              <a:rPr lang="ru-RU" dirty="0" smtClean="0"/>
              <a:t> </a:t>
            </a:r>
            <a:r>
              <a:rPr lang="ru-RU" dirty="0" err="1" smtClean="0"/>
              <a:t>жиі</a:t>
            </a:r>
            <a:r>
              <a:rPr lang="ru-RU" dirty="0" smtClean="0"/>
              <a:t> </a:t>
            </a:r>
            <a:r>
              <a:rPr lang="ru-RU" dirty="0" err="1" smtClean="0"/>
              <a:t>қамтиды-бұл</a:t>
            </a:r>
            <a:r>
              <a:rPr lang="ru-RU" dirty="0" smtClean="0"/>
              <a:t> </a:t>
            </a:r>
            <a:r>
              <a:rPr lang="ru-RU" dirty="0" err="1" smtClean="0"/>
              <a:t>көркем</a:t>
            </a:r>
            <a:r>
              <a:rPr lang="ru-RU" dirty="0" smtClean="0"/>
              <a:t> </a:t>
            </a:r>
            <a:r>
              <a:rPr lang="ru-RU" dirty="0" err="1" smtClean="0"/>
              <a:t>қиял</a:t>
            </a:r>
            <a:r>
              <a:rPr lang="ru-RU" dirty="0" smtClean="0"/>
              <a:t>?", "</a:t>
            </a:r>
            <a:r>
              <a:rPr lang="ru-RU" dirty="0" err="1" smtClean="0"/>
              <a:t>Сіздің</a:t>
            </a:r>
            <a:r>
              <a:rPr lang="ru-RU" dirty="0" smtClean="0"/>
              <a:t> </a:t>
            </a:r>
            <a:r>
              <a:rPr lang="ru-RU" dirty="0" err="1" smtClean="0"/>
              <a:t>ойыңыз</a:t>
            </a:r>
            <a:r>
              <a:rPr lang="ru-RU" dirty="0" smtClean="0"/>
              <a:t> </a:t>
            </a:r>
            <a:r>
              <a:rPr lang="ru-RU" dirty="0" err="1" smtClean="0"/>
              <a:t>суреттерде</a:t>
            </a:r>
            <a:r>
              <a:rPr lang="ru-RU" dirty="0" smtClean="0"/>
              <a:t> </a:t>
            </a:r>
            <a:r>
              <a:rPr lang="ru-RU" dirty="0" err="1" smtClean="0"/>
              <a:t>қаншалықты</a:t>
            </a:r>
            <a:r>
              <a:rPr lang="ru-RU" dirty="0" smtClean="0"/>
              <a:t> </a:t>
            </a:r>
            <a:r>
              <a:rPr lang="ru-RU" dirty="0" err="1" smtClean="0"/>
              <a:t>оңай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?»). </a:t>
            </a:r>
            <a:r>
              <a:rPr lang="ru-RU" dirty="0" err="1" smtClean="0"/>
              <a:t>Өзіңіздің</a:t>
            </a:r>
            <a:r>
              <a:rPr lang="ru-RU" dirty="0" smtClean="0"/>
              <a:t> </a:t>
            </a:r>
            <a:r>
              <a:rPr lang="ru-RU" dirty="0" err="1" smtClean="0"/>
              <a:t>қиялыңызбен</a:t>
            </a:r>
            <a:r>
              <a:rPr lang="ru-RU" dirty="0" smtClean="0"/>
              <a:t>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сақтау</a:t>
            </a:r>
            <a:r>
              <a:rPr lang="ru-RU" dirty="0" smtClean="0"/>
              <a:t> </a:t>
            </a:r>
            <a:r>
              <a:rPr lang="ru-RU" dirty="0" err="1" smtClean="0"/>
              <a:t>өте</a:t>
            </a:r>
            <a:r>
              <a:rPr lang="ru-RU" dirty="0" smtClean="0"/>
              <a:t> </a:t>
            </a:r>
            <a:r>
              <a:rPr lang="ru-RU" dirty="0" err="1" smtClean="0"/>
              <a:t>маңызды</a:t>
            </a:r>
            <a:r>
              <a:rPr lang="ru-RU" dirty="0" smtClean="0"/>
              <a:t>. </a:t>
            </a:r>
            <a:r>
              <a:rPr lang="ru-RU" dirty="0" err="1" smtClean="0"/>
              <a:t>Мұнда</a:t>
            </a:r>
            <a:r>
              <a:rPr lang="ru-RU" dirty="0" smtClean="0"/>
              <a:t> </a:t>
            </a:r>
            <a:r>
              <a:rPr lang="ru-RU" dirty="0" err="1" smtClean="0"/>
              <a:t>жұмыста</a:t>
            </a:r>
            <a:r>
              <a:rPr lang="ru-RU" dirty="0" smtClean="0"/>
              <a:t> </a:t>
            </a:r>
            <a:r>
              <a:rPr lang="ru-RU" dirty="0" err="1" smtClean="0"/>
              <a:t>клиенттің</a:t>
            </a:r>
            <a:r>
              <a:rPr lang="ru-RU" dirty="0" smtClean="0"/>
              <a:t> </a:t>
            </a:r>
            <a:r>
              <a:rPr lang="ru-RU" dirty="0" err="1" smtClean="0"/>
              <a:t>қиялын</a:t>
            </a:r>
            <a:r>
              <a:rPr lang="ru-RU" dirty="0" smtClean="0"/>
              <a:t> </a:t>
            </a:r>
            <a:r>
              <a:rPr lang="ru-RU" dirty="0" err="1" smtClean="0"/>
              <a:t>дамытуға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"</a:t>
            </a:r>
            <a:r>
              <a:rPr lang="ru-RU" dirty="0" err="1" smtClean="0"/>
              <a:t>реттеуге</a:t>
            </a:r>
            <a:r>
              <a:rPr lang="ru-RU" dirty="0" smtClean="0"/>
              <a:t>" </a:t>
            </a:r>
            <a:r>
              <a:rPr lang="ru-RU" dirty="0" err="1" smtClean="0"/>
              <a:t>бағытталған</a:t>
            </a:r>
            <a:r>
              <a:rPr lang="ru-RU" dirty="0" smtClean="0"/>
              <a:t> визуализация </a:t>
            </a:r>
            <a:r>
              <a:rPr lang="ru-RU" dirty="0" err="1" smtClean="0"/>
              <a:t>элементтері</a:t>
            </a:r>
            <a:r>
              <a:rPr lang="ru-RU" dirty="0" smtClean="0"/>
              <a:t> бар </a:t>
            </a:r>
            <a:r>
              <a:rPr lang="ru-RU" dirty="0" err="1" smtClean="0"/>
              <a:t>әртүрлі</a:t>
            </a:r>
            <a:r>
              <a:rPr lang="ru-RU" dirty="0" smtClean="0"/>
              <a:t> АВТО - </a:t>
            </a:r>
            <a:r>
              <a:rPr lang="ru-RU" dirty="0" err="1" smtClean="0"/>
              <a:t>жаттығулар</a:t>
            </a:r>
            <a:r>
              <a:rPr lang="ru-RU" dirty="0" smtClean="0"/>
              <a:t>, медитация </a:t>
            </a:r>
            <a:r>
              <a:rPr lang="ru-RU" dirty="0" err="1" smtClean="0"/>
              <a:t>жаттығуларын</a:t>
            </a:r>
            <a:r>
              <a:rPr lang="ru-RU" dirty="0" smtClean="0"/>
              <a:t> </a:t>
            </a:r>
            <a:r>
              <a:rPr lang="ru-RU" dirty="0" err="1" smtClean="0"/>
              <a:t>қолдануға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көмегімен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өз</a:t>
            </a:r>
            <a:r>
              <a:rPr lang="ru-RU" dirty="0" smtClean="0"/>
              <a:t> </a:t>
            </a:r>
            <a:r>
              <a:rPr lang="ru-RU" dirty="0" err="1" smtClean="0"/>
              <a:t>қиялын</a:t>
            </a:r>
            <a:r>
              <a:rPr lang="ru-RU" dirty="0" smtClean="0"/>
              <a:t> </a:t>
            </a:r>
            <a:r>
              <a:rPr lang="ru-RU" dirty="0" err="1" smtClean="0"/>
              <a:t>пайдалануды</a:t>
            </a:r>
            <a:r>
              <a:rPr lang="ru-RU" dirty="0" smtClean="0"/>
              <a:t> </a:t>
            </a:r>
            <a:r>
              <a:rPr lang="ru-RU" dirty="0" err="1" smtClean="0"/>
              <a:t>үйренеді</a:t>
            </a:r>
            <a:r>
              <a:rPr lang="ru-RU" dirty="0" smtClean="0"/>
              <a:t> — клиентке </a:t>
            </a:r>
            <a:r>
              <a:rPr lang="ru-RU" dirty="0" err="1" smtClean="0"/>
              <a:t>жағымды</a:t>
            </a:r>
            <a:r>
              <a:rPr lang="ru-RU" dirty="0" smtClean="0"/>
              <a:t> </a:t>
            </a:r>
            <a:r>
              <a:rPr lang="ru-RU" dirty="0" err="1" smtClean="0"/>
              <a:t>жағымды</a:t>
            </a:r>
            <a:r>
              <a:rPr lang="ru-RU" dirty="0" smtClean="0"/>
              <a:t> </a:t>
            </a:r>
            <a:r>
              <a:rPr lang="ru-RU" dirty="0" err="1" smtClean="0"/>
              <a:t>бейнелерге</a:t>
            </a:r>
            <a:r>
              <a:rPr lang="ru-RU" dirty="0" smtClean="0"/>
              <a:t> </a:t>
            </a:r>
            <a:r>
              <a:rPr lang="ru-RU" dirty="0" err="1" smtClean="0"/>
              <a:t>сүйене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қиын</a:t>
            </a:r>
            <a:r>
              <a:rPr lang="ru-RU" dirty="0" smtClean="0"/>
              <a:t> </a:t>
            </a:r>
            <a:r>
              <a:rPr lang="ru-RU" dirty="0" err="1" smtClean="0"/>
              <a:t>уақытта</a:t>
            </a:r>
            <a:r>
              <a:rPr lang="ru-RU" dirty="0" smtClean="0"/>
              <a:t> </a:t>
            </a:r>
            <a:r>
              <a:rPr lang="ru-RU" dirty="0" err="1" smtClean="0"/>
              <a:t>оған</a:t>
            </a:r>
            <a:r>
              <a:rPr lang="ru-RU" dirty="0" smtClean="0"/>
              <a:t> </a:t>
            </a:r>
            <a:r>
              <a:rPr lang="ru-RU" dirty="0" err="1" smtClean="0"/>
              <a:t>жүгіну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бірге</a:t>
            </a:r>
            <a:r>
              <a:rPr lang="ru-RU" dirty="0" smtClean="0"/>
              <a:t> </a:t>
            </a:r>
            <a:r>
              <a:rPr lang="ru-RU" dirty="0" err="1" smtClean="0"/>
              <a:t>теріс</a:t>
            </a:r>
            <a:r>
              <a:rPr lang="ru-RU" dirty="0" smtClean="0"/>
              <a:t>, </a:t>
            </a:r>
            <a:r>
              <a:rPr lang="ru-RU" dirty="0" err="1" smtClean="0"/>
              <a:t>патогендік</a:t>
            </a:r>
            <a:r>
              <a:rPr lang="ru-RU" dirty="0" smtClean="0"/>
              <a:t> </a:t>
            </a:r>
            <a:r>
              <a:rPr lang="ru-RU" dirty="0" err="1" smtClean="0"/>
              <a:t>қиялды</a:t>
            </a:r>
            <a:r>
              <a:rPr lang="ru-RU" dirty="0" smtClean="0"/>
              <a:t> </a:t>
            </a:r>
            <a:r>
              <a:rPr lang="ru-RU" dirty="0" err="1" smtClean="0"/>
              <a:t>бұғаттау</a:t>
            </a:r>
            <a:r>
              <a:rPr lang="ru-RU" dirty="0" smtClean="0"/>
              <a:t> </a:t>
            </a:r>
            <a:r>
              <a:rPr lang="ru-RU" dirty="0" err="1" smtClean="0"/>
              <a:t>мүмкіндігі</a:t>
            </a:r>
            <a:r>
              <a:rPr lang="ru-RU" dirty="0" smtClean="0"/>
              <a:t> </a:t>
            </a:r>
            <a:r>
              <a:rPr lang="ru-RU" dirty="0" err="1" smtClean="0"/>
              <a:t>үйретіледі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097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"С" </a:t>
            </a:r>
            <a:r>
              <a:rPr lang="ru-RU" dirty="0" err="1"/>
              <a:t>сферасы</a:t>
            </a:r>
            <a:r>
              <a:rPr lang="ru-RU" dirty="0"/>
              <a:t> — </a:t>
            </a:r>
            <a:r>
              <a:rPr lang="ru-RU" dirty="0" err="1"/>
              <a:t>Cognition</a:t>
            </a:r>
            <a:r>
              <a:rPr lang="ru-RU" dirty="0"/>
              <a:t>,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780" y="2133600"/>
            <a:ext cx="10748832" cy="377762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82353" y="2556587"/>
            <a:ext cx="102636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яғни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таным</a:t>
            </a:r>
            <a:r>
              <a:rPr lang="ru-RU" sz="2000" dirty="0" smtClean="0"/>
              <a:t>, </a:t>
            </a:r>
            <a:r>
              <a:rPr lang="ru-RU" sz="2000" dirty="0" err="1" smtClean="0"/>
              <a:t>танымдық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процестер</a:t>
            </a:r>
            <a:r>
              <a:rPr lang="ru-RU" sz="2000" dirty="0" smtClean="0"/>
              <a:t>. </a:t>
            </a:r>
            <a:r>
              <a:rPr lang="ru-RU" sz="2000" dirty="0" err="1" smtClean="0"/>
              <a:t>Басқаша</a:t>
            </a:r>
            <a:r>
              <a:rPr lang="ru-RU" sz="2000" dirty="0" smtClean="0"/>
              <a:t> </a:t>
            </a:r>
            <a:r>
              <a:rPr lang="ru-RU" sz="2000" dirty="0" err="1" smtClean="0"/>
              <a:t>айтқанда</a:t>
            </a:r>
            <a:r>
              <a:rPr lang="ru-RU" sz="2000" dirty="0" smtClean="0"/>
              <a:t>, 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модальділіктің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назар</a:t>
            </a:r>
            <a:r>
              <a:rPr lang="ru-RU" sz="2000" dirty="0" smtClean="0"/>
              <a:t> </a:t>
            </a:r>
            <a:r>
              <a:rPr lang="ru-RU" sz="2000" dirty="0" err="1" smtClean="0"/>
              <a:t>аударатын</a:t>
            </a:r>
            <a:r>
              <a:rPr lang="ru-RU" sz="2000" dirty="0" smtClean="0"/>
              <a:t> </a:t>
            </a:r>
            <a:r>
              <a:rPr lang="ru-RU" sz="2000" dirty="0" err="1" smtClean="0"/>
              <a:t>объектісі-ойлар</a:t>
            </a:r>
            <a:r>
              <a:rPr lang="ru-RU" sz="2000" dirty="0" smtClean="0"/>
              <a:t>, </a:t>
            </a:r>
            <a:r>
              <a:rPr lang="ru-RU" sz="2000" dirty="0" err="1" smtClean="0"/>
              <a:t>ойлау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танымдық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процестер</a:t>
            </a:r>
            <a:r>
              <a:rPr lang="ru-RU" sz="2000" dirty="0" smtClean="0"/>
              <a:t>. </a:t>
            </a:r>
            <a:r>
              <a:rPr lang="ru-RU" sz="2000" dirty="0" err="1" smtClean="0"/>
              <a:t>Жеткілікті</a:t>
            </a:r>
            <a:r>
              <a:rPr lang="ru-RU" sz="2000" dirty="0" smtClean="0"/>
              <a:t> </a:t>
            </a:r>
            <a:r>
              <a:rPr lang="ru-RU" sz="2000" dirty="0" err="1" smtClean="0"/>
              <a:t>дәл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толық</a:t>
            </a:r>
            <a:r>
              <a:rPr lang="ru-RU" sz="2000" dirty="0" smtClean="0"/>
              <a:t> </a:t>
            </a:r>
            <a:r>
              <a:rPr lang="ru-RU" sz="2000" dirty="0" err="1" smtClean="0"/>
              <a:t>ақпаратқа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нақты</a:t>
            </a:r>
            <a:r>
              <a:rPr lang="ru-RU" sz="2000" dirty="0" smtClean="0"/>
              <a:t> </a:t>
            </a:r>
            <a:r>
              <a:rPr lang="ru-RU" sz="2000" dirty="0" err="1" smtClean="0"/>
              <a:t>ойлауға</a:t>
            </a:r>
            <a:r>
              <a:rPr lang="ru-RU" sz="2000" dirty="0" smtClean="0"/>
              <a:t> </a:t>
            </a:r>
            <a:r>
              <a:rPr lang="ru-RU" sz="2000" dirty="0" err="1" smtClean="0"/>
              <a:t>ие</a:t>
            </a:r>
            <a:r>
              <a:rPr lang="ru-RU" sz="2000" dirty="0" smtClean="0"/>
              <a:t> болу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алынған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қол</a:t>
            </a:r>
            <a:r>
              <a:rPr lang="ru-RU" sz="2000" dirty="0" smtClean="0"/>
              <a:t> </a:t>
            </a:r>
            <a:r>
              <a:rPr lang="ru-RU" sz="2000" dirty="0" err="1" smtClean="0"/>
              <a:t>жетімді</a:t>
            </a:r>
            <a:r>
              <a:rPr lang="ru-RU" sz="2000" dirty="0" smtClean="0"/>
              <a:t> </a:t>
            </a:r>
            <a:r>
              <a:rPr lang="ru-RU" sz="2000" dirty="0" err="1" smtClean="0"/>
              <a:t>ақпарат</a:t>
            </a:r>
            <a:r>
              <a:rPr lang="ru-RU" sz="2000" dirty="0" smtClean="0"/>
              <a:t> пен </a:t>
            </a:r>
            <a:r>
              <a:rPr lang="ru-RU" sz="2000" dirty="0" err="1" smtClean="0"/>
              <a:t>ойлаудың</a:t>
            </a:r>
            <a:r>
              <a:rPr lang="ru-RU" sz="2000" dirty="0" smtClean="0"/>
              <a:t> </a:t>
            </a:r>
            <a:r>
              <a:rPr lang="ru-RU" sz="2000" dirty="0" err="1" smtClean="0"/>
              <a:t>қаншалықты</a:t>
            </a:r>
            <a:r>
              <a:rPr lang="ru-RU" sz="2000" dirty="0" smtClean="0"/>
              <a:t> </a:t>
            </a:r>
            <a:r>
              <a:rPr lang="ru-RU" sz="2000" dirty="0" err="1" smtClean="0"/>
              <a:t>шынайы</a:t>
            </a:r>
            <a:r>
              <a:rPr lang="ru-RU" sz="2000" dirty="0" smtClean="0"/>
              <a:t> </a:t>
            </a:r>
            <a:r>
              <a:rPr lang="ru-RU" sz="2000" dirty="0" err="1" smtClean="0"/>
              <a:t>екенін</a:t>
            </a:r>
            <a:r>
              <a:rPr lang="ru-RU" sz="2000" dirty="0" smtClean="0"/>
              <a:t> </a:t>
            </a:r>
            <a:r>
              <a:rPr lang="ru-RU" sz="2000" dirty="0" err="1" smtClean="0"/>
              <a:t>әрдайым</a:t>
            </a:r>
            <a:r>
              <a:rPr lang="ru-RU" sz="2000" dirty="0" smtClean="0"/>
              <a:t> </a:t>
            </a:r>
            <a:r>
              <a:rPr lang="ru-RU" sz="2000" dirty="0" err="1" smtClean="0"/>
              <a:t>тексеру</a:t>
            </a:r>
            <a:r>
              <a:rPr lang="ru-RU" sz="2000" dirty="0" smtClean="0"/>
              <a:t> </a:t>
            </a:r>
            <a:r>
              <a:rPr lang="ru-RU" sz="2000" dirty="0" err="1" smtClean="0"/>
              <a:t>маңызды</a:t>
            </a:r>
            <a:r>
              <a:rPr lang="ru-RU" sz="2000" dirty="0" smtClean="0"/>
              <a:t>. 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 smtClean="0"/>
              <a:t>адамның</a:t>
            </a:r>
            <a:r>
              <a:rPr lang="ru-RU" sz="2000" dirty="0" smtClean="0"/>
              <a:t> </a:t>
            </a:r>
            <a:r>
              <a:rPr lang="ru-RU" sz="2000" dirty="0" err="1" smtClean="0"/>
              <a:t>қабылдауы</a:t>
            </a:r>
            <a:r>
              <a:rPr lang="ru-RU" sz="2000" dirty="0" smtClean="0"/>
              <a:t> мен </a:t>
            </a:r>
            <a:r>
              <a:rPr lang="ru-RU" sz="2000" dirty="0" err="1" smtClean="0"/>
              <a:t>ойларының</a:t>
            </a:r>
            <a:r>
              <a:rPr lang="ru-RU" sz="2000" dirty="0" smtClean="0"/>
              <a:t> </a:t>
            </a:r>
            <a:r>
              <a:rPr lang="ru-RU" sz="2000" dirty="0" err="1" smtClean="0"/>
              <a:t>жеткіліктілігі</a:t>
            </a:r>
            <a:r>
              <a:rPr lang="ru-RU" sz="2000" dirty="0" smtClean="0"/>
              <a:t> </a:t>
            </a:r>
            <a:r>
              <a:rPr lang="ru-RU" sz="2000" dirty="0" err="1" smtClean="0"/>
              <a:t>туралы</a:t>
            </a:r>
            <a:r>
              <a:rPr lang="ru-RU" sz="2000" dirty="0" smtClean="0"/>
              <a:t>. </a:t>
            </a:r>
            <a:r>
              <a:rPr lang="ru-RU" sz="2000" dirty="0" err="1" smtClean="0"/>
              <a:t>Белгілі</a:t>
            </a:r>
            <a:r>
              <a:rPr lang="ru-RU" sz="2000" dirty="0" smtClean="0"/>
              <a:t> </a:t>
            </a:r>
            <a:r>
              <a:rPr lang="ru-RU" sz="2000" dirty="0" err="1" smtClean="0"/>
              <a:t>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дәрежеде</a:t>
            </a:r>
            <a:r>
              <a:rPr lang="ru-RU" sz="2000" dirty="0" smtClean="0"/>
              <a:t> </a:t>
            </a:r>
            <a:r>
              <a:rPr lang="ru-RU" sz="2000" dirty="0" err="1" smtClean="0"/>
              <a:t>бұл</a:t>
            </a:r>
            <a:r>
              <a:rPr lang="ru-RU" sz="2000" dirty="0" smtClean="0"/>
              <a:t> сала </a:t>
            </a:r>
            <a:r>
              <a:rPr lang="ru-RU" sz="2000" dirty="0" err="1" smtClean="0"/>
              <a:t>алдыңғыға</a:t>
            </a:r>
            <a:r>
              <a:rPr lang="ru-RU" sz="2000" dirty="0" smtClean="0"/>
              <a:t> </a:t>
            </a:r>
            <a:r>
              <a:rPr lang="ru-RU" sz="2000" dirty="0" err="1" smtClean="0"/>
              <a:t>жақын</a:t>
            </a:r>
            <a:r>
              <a:rPr lang="ru-RU" sz="2000" dirty="0" smtClean="0"/>
              <a:t>, </a:t>
            </a:r>
            <a:r>
              <a:rPr lang="ru-RU" sz="2000" dirty="0" err="1" smtClean="0"/>
              <a:t>бірақ</a:t>
            </a:r>
            <a:r>
              <a:rPr lang="ru-RU" sz="2000" dirty="0" smtClean="0"/>
              <a:t> </a:t>
            </a:r>
            <a:r>
              <a:rPr lang="ru-RU" sz="2000" dirty="0" err="1" smtClean="0"/>
              <a:t>егер</a:t>
            </a:r>
            <a:r>
              <a:rPr lang="ru-RU" sz="2000" dirty="0" smtClean="0"/>
              <a:t> 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 smtClean="0"/>
              <a:t>қиял</a:t>
            </a:r>
            <a:r>
              <a:rPr lang="ru-RU" sz="2000" dirty="0" smtClean="0"/>
              <a:t> мен </a:t>
            </a:r>
            <a:r>
              <a:rPr lang="ru-RU" sz="2000" dirty="0" err="1" smtClean="0"/>
              <a:t>бейнелер</a:t>
            </a:r>
            <a:r>
              <a:rPr lang="ru-RU" sz="2000" dirty="0" smtClean="0"/>
              <a:t> </a:t>
            </a:r>
            <a:r>
              <a:rPr lang="ru-RU" sz="2000" dirty="0" err="1" smtClean="0"/>
              <a:t>туралы</a:t>
            </a:r>
            <a:r>
              <a:rPr lang="ru-RU" sz="2000" dirty="0" smtClean="0"/>
              <a:t> </a:t>
            </a:r>
            <a:r>
              <a:rPr lang="ru-RU" sz="2000" dirty="0" err="1" smtClean="0"/>
              <a:t>болса</a:t>
            </a:r>
            <a:r>
              <a:rPr lang="ru-RU" sz="2000" dirty="0" smtClean="0"/>
              <a:t>, </a:t>
            </a:r>
            <a:r>
              <a:rPr lang="ru-RU" sz="2000" dirty="0" err="1" smtClean="0"/>
              <a:t>онда</a:t>
            </a:r>
            <a:r>
              <a:rPr lang="ru-RU" sz="2000" dirty="0" smtClean="0"/>
              <a:t> 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 smtClean="0"/>
              <a:t>жерде</a:t>
            </a:r>
            <a:r>
              <a:rPr lang="ru-RU" sz="2000" dirty="0" smtClean="0"/>
              <a:t> </a:t>
            </a:r>
            <a:r>
              <a:rPr lang="ru-RU" sz="2000" dirty="0" err="1" smtClean="0"/>
              <a:t>танымға</a:t>
            </a:r>
            <a:r>
              <a:rPr lang="ru-RU" sz="2000" dirty="0" smtClean="0"/>
              <a:t> баса </a:t>
            </a:r>
            <a:r>
              <a:rPr lang="ru-RU" sz="2000" dirty="0" err="1" smtClean="0"/>
              <a:t>назар</a:t>
            </a:r>
            <a:r>
              <a:rPr lang="ru-RU" sz="2000" dirty="0" smtClean="0"/>
              <a:t> </a:t>
            </a:r>
            <a:r>
              <a:rPr lang="ru-RU" sz="2000" dirty="0" err="1" smtClean="0"/>
              <a:t>аударылады</a:t>
            </a:r>
            <a:r>
              <a:rPr lang="ru-RU" sz="2000" dirty="0" smtClean="0"/>
              <a:t> — </a:t>
            </a:r>
            <a:r>
              <a:rPr lang="ru-RU" sz="2000" dirty="0" err="1" smtClean="0"/>
              <a:t>сөздермен</a:t>
            </a:r>
            <a:r>
              <a:rPr lang="ru-RU" sz="2000" dirty="0" smtClean="0"/>
              <a:t> </a:t>
            </a:r>
            <a:r>
              <a:rPr lang="ru-RU" sz="2000" dirty="0" err="1" smtClean="0"/>
              <a:t>білдіруге</a:t>
            </a:r>
            <a:r>
              <a:rPr lang="ru-RU" sz="2000" dirty="0" smtClean="0"/>
              <a:t> </a:t>
            </a:r>
            <a:r>
              <a:rPr lang="ru-RU" sz="2000" dirty="0" err="1" smtClean="0"/>
              <a:t>болатын</a:t>
            </a:r>
            <a:r>
              <a:rPr lang="ru-RU" sz="2000" dirty="0" smtClean="0"/>
              <a:t> </a:t>
            </a:r>
            <a:r>
              <a:rPr lang="ru-RU" sz="2000" dirty="0" err="1" smtClean="0"/>
              <a:t>ойлар</a:t>
            </a:r>
            <a:r>
              <a:rPr lang="ru-RU" sz="2000" dirty="0" smtClean="0"/>
              <a:t>, </a:t>
            </a:r>
            <a:r>
              <a:rPr lang="ru-RU" sz="2000" dirty="0" err="1" smtClean="0"/>
              <a:t>тұжырымдар</a:t>
            </a:r>
            <a:r>
              <a:rPr lang="ru-RU" sz="2000" dirty="0" smtClean="0"/>
              <a:t>, </a:t>
            </a:r>
            <a:r>
              <a:rPr lang="ru-RU" sz="2000" dirty="0" err="1" smtClean="0"/>
              <a:t>нанымдар</a:t>
            </a:r>
            <a:r>
              <a:rPr lang="ru-RU" sz="2000" dirty="0" smtClean="0"/>
              <a:t>, </a:t>
            </a:r>
            <a:r>
              <a:rPr lang="ru-RU" sz="2000" dirty="0" err="1" smtClean="0"/>
              <a:t>өмірлік</a:t>
            </a:r>
            <a:r>
              <a:rPr lang="ru-RU" sz="2000" dirty="0" smtClean="0"/>
              <a:t> </a:t>
            </a:r>
            <a:r>
              <a:rPr lang="ru-RU" sz="2000" dirty="0" err="1" smtClean="0"/>
              <a:t>көзқарастар</a:t>
            </a:r>
            <a:r>
              <a:rPr lang="ru-RU" sz="2000" dirty="0" smtClean="0"/>
              <a:t>. "</a:t>
            </a:r>
            <a:r>
              <a:rPr lang="ru-RU" sz="2000" dirty="0" err="1" smtClean="0"/>
              <a:t>Кейбір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адамдар</a:t>
            </a:r>
            <a:r>
              <a:rPr lang="ru-RU" sz="2000" dirty="0" smtClean="0"/>
              <a:t> </a:t>
            </a:r>
            <a:r>
              <a:rPr lang="ru-RU" sz="2000" dirty="0" err="1" smtClean="0"/>
              <a:t>өте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аналитикалық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жоспарлауды</a:t>
            </a:r>
            <a:r>
              <a:rPr lang="ru-RU" sz="2000" dirty="0" smtClean="0"/>
              <a:t> </a:t>
            </a:r>
            <a:r>
              <a:rPr lang="ru-RU" sz="2000" dirty="0" err="1" smtClean="0"/>
              <a:t>ұнатады</a:t>
            </a:r>
            <a:r>
              <a:rPr lang="ru-RU" sz="2000" dirty="0" smtClean="0"/>
              <a:t>. </a:t>
            </a:r>
            <a:r>
              <a:rPr lang="ru-RU" sz="2000" dirty="0" err="1" smtClean="0"/>
              <a:t>Олар</a:t>
            </a:r>
            <a:r>
              <a:rPr lang="ru-RU" sz="2000" dirty="0" smtClean="0"/>
              <a:t> </a:t>
            </a:r>
            <a:r>
              <a:rPr lang="ru-RU" sz="2000" dirty="0" err="1" smtClean="0"/>
              <a:t>бәрін</a:t>
            </a:r>
            <a:r>
              <a:rPr lang="ru-RU" sz="2000" dirty="0" smtClean="0"/>
              <a:t> </a:t>
            </a:r>
            <a:r>
              <a:rPr lang="ru-RU" sz="2000" dirty="0" err="1" smtClean="0"/>
              <a:t>ойластырғанды</a:t>
            </a:r>
            <a:r>
              <a:rPr lang="ru-RU" sz="2000" dirty="0" smtClean="0"/>
              <a:t> </a:t>
            </a:r>
            <a:r>
              <a:rPr lang="ru-RU" sz="2000" dirty="0" err="1" smtClean="0"/>
              <a:t>ұнатады</a:t>
            </a:r>
            <a:r>
              <a:rPr lang="ru-RU" sz="2000" dirty="0" smtClean="0"/>
              <a:t>", — </a:t>
            </a:r>
            <a:r>
              <a:rPr lang="ru-RU" sz="2000" dirty="0" err="1" smtClean="0"/>
              <a:t>деп</a:t>
            </a:r>
            <a:r>
              <a:rPr lang="ru-RU" sz="2000" dirty="0" smtClean="0"/>
              <a:t> </a:t>
            </a:r>
            <a:r>
              <a:rPr lang="ru-RU" sz="2000" dirty="0" err="1" smtClean="0"/>
              <a:t>жазады</a:t>
            </a:r>
            <a:r>
              <a:rPr lang="ru-RU" sz="2000" dirty="0" smtClean="0"/>
              <a:t> </a:t>
            </a:r>
            <a:r>
              <a:rPr lang="ru-RU" sz="2000" dirty="0" err="1" smtClean="0"/>
              <a:t>Лазарус</a:t>
            </a:r>
            <a:r>
              <a:rPr lang="ru-RU" sz="2000" dirty="0" smtClean="0"/>
              <a:t>. - </a:t>
            </a:r>
            <a:r>
              <a:rPr lang="ru-RU" sz="2000" dirty="0" err="1" smtClean="0"/>
              <a:t>Сіз</a:t>
            </a:r>
            <a:r>
              <a:rPr lang="ru-RU" sz="2000" dirty="0" smtClean="0"/>
              <a:t> </a:t>
            </a:r>
            <a:r>
              <a:rPr lang="ru-RU" sz="2000" dirty="0" err="1" smtClean="0"/>
              <a:t>қаншалықты</a:t>
            </a:r>
            <a:r>
              <a:rPr lang="ru-RU" sz="2000" dirty="0" smtClean="0"/>
              <a:t> </a:t>
            </a:r>
            <a:r>
              <a:rPr lang="ru-RU" sz="2000" dirty="0" err="1" smtClean="0"/>
              <a:t>ойшыл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</a:t>
            </a:r>
            <a:r>
              <a:rPr lang="ru-RU" sz="2000" dirty="0" smtClean="0"/>
              <a:t> </a:t>
            </a:r>
            <a:r>
              <a:rPr lang="ru-RU" sz="2000" dirty="0" err="1" smtClean="0"/>
              <a:t>жоспарлаушысыз</a:t>
            </a:r>
            <a:r>
              <a:rPr lang="ru-RU" sz="2000" dirty="0" smtClean="0"/>
              <a:t>?»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3185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8335" y="624110"/>
            <a:ext cx="10366277" cy="1280890"/>
          </a:xfrm>
        </p:spPr>
        <p:txBody>
          <a:bodyPr/>
          <a:lstStyle/>
          <a:p>
            <a:r>
              <a:rPr lang="en-US" dirty="0" smtClean="0"/>
              <a:t>Interrelation</a:t>
            </a:r>
            <a:r>
              <a:rPr lang="en-US" dirty="0"/>
              <a:t>-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2133600"/>
            <a:ext cx="10263641" cy="377762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/>
              <a:t>адамдармен</a:t>
            </a:r>
            <a:r>
              <a:rPr lang="ru-RU" dirty="0"/>
              <a:t> </a:t>
            </a:r>
            <a:r>
              <a:rPr lang="ru-RU" dirty="0" err="1"/>
              <a:t>қарым</a:t>
            </a:r>
            <a:r>
              <a:rPr lang="ru-RU" dirty="0"/>
              <a:t> — </a:t>
            </a:r>
            <a:r>
              <a:rPr lang="ru-RU" dirty="0" err="1"/>
              <a:t>қатынас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тұлғааралық</a:t>
            </a:r>
            <a:r>
              <a:rPr lang="ru-RU" dirty="0"/>
              <a:t> </a:t>
            </a:r>
            <a:r>
              <a:rPr lang="ru-RU" dirty="0" err="1"/>
              <a:t>қатынастар</a:t>
            </a:r>
            <a:r>
              <a:rPr lang="ru-RU" dirty="0"/>
              <a:t>. Клиентке </a:t>
            </a:r>
            <a:r>
              <a:rPr lang="ru-RU" dirty="0" err="1"/>
              <a:t>қойылатын</a:t>
            </a:r>
            <a:r>
              <a:rPr lang="ru-RU" dirty="0"/>
              <a:t> </a:t>
            </a:r>
            <a:r>
              <a:rPr lang="ru-RU" dirty="0" err="1"/>
              <a:t>сұрақтар</a:t>
            </a:r>
            <a:r>
              <a:rPr lang="ru-RU" dirty="0"/>
              <a:t>: "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?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достық</a:t>
            </a:r>
            <a:r>
              <a:rPr lang="ru-RU" dirty="0"/>
              <a:t>?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құштарлықты</a:t>
            </a:r>
            <a:r>
              <a:rPr lang="ru-RU" dirty="0"/>
              <a:t> </a:t>
            </a:r>
            <a:r>
              <a:rPr lang="ru-RU" dirty="0" err="1"/>
              <a:t>сезінесіз</a:t>
            </a:r>
            <a:r>
              <a:rPr lang="ru-RU" dirty="0"/>
              <a:t> </a:t>
            </a:r>
            <a:r>
              <a:rPr lang="ru-RU" dirty="0" err="1"/>
              <a:t>бе</a:t>
            </a:r>
            <a:r>
              <a:rPr lang="ru-RU" dirty="0"/>
              <a:t>? </a:t>
            </a:r>
            <a:r>
              <a:rPr lang="ru-RU" dirty="0" err="1"/>
              <a:t>Жақындық</a:t>
            </a:r>
            <a:r>
              <a:rPr lang="ru-RU" dirty="0"/>
              <a:t> </a:t>
            </a:r>
            <a:r>
              <a:rPr lang="ru-RU" dirty="0" err="1"/>
              <a:t>тілегі</a:t>
            </a:r>
            <a:r>
              <a:rPr lang="ru-RU" dirty="0"/>
              <a:t>?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?"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(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дағдылары</a:t>
            </a:r>
            <a:r>
              <a:rPr lang="ru-RU" dirty="0"/>
              <a:t>) </a:t>
            </a:r>
            <a:r>
              <a:rPr lang="ru-RU" dirty="0" err="1"/>
              <a:t>анықталады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оқытылады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сенімділік</a:t>
            </a:r>
            <a:r>
              <a:rPr lang="ru-RU" dirty="0"/>
              <a:t>, </a:t>
            </a:r>
            <a:r>
              <a:rPr lang="ru-RU" dirty="0" err="1"/>
              <a:t>басқалармен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ассертивтілік</a:t>
            </a:r>
            <a:r>
              <a:rPr lang="ru-RU" dirty="0"/>
              <a:t> (</a:t>
            </a:r>
            <a:r>
              <a:rPr lang="ru-RU" dirty="0" err="1"/>
              <a:t>табандылық</a:t>
            </a:r>
            <a:r>
              <a:rPr lang="ru-RU" dirty="0"/>
              <a:t> </a:t>
            </a:r>
            <a:r>
              <a:rPr lang="ru-RU" dirty="0" err="1"/>
              <a:t>таныту</a:t>
            </a:r>
            <a:r>
              <a:rPr lang="ru-RU" dirty="0"/>
              <a:t>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әңгіме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дағдылары</a:t>
            </a:r>
            <a:r>
              <a:rPr lang="ru-RU" dirty="0"/>
              <a:t>.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факторлар</a:t>
            </a:r>
            <a:r>
              <a:rPr lang="ru-RU" dirty="0"/>
              <a:t> "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адамдар"үшін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жазады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"</a:t>
            </a:r>
            <a:r>
              <a:rPr lang="ru-RU" dirty="0" err="1"/>
              <a:t>жалғыз</a:t>
            </a:r>
            <a:r>
              <a:rPr lang="ru-RU" dirty="0"/>
              <a:t>" </a:t>
            </a:r>
            <a:r>
              <a:rPr lang="ru-RU" dirty="0" err="1"/>
              <a:t>сөзін</a:t>
            </a:r>
            <a:r>
              <a:rPr lang="ru-RU" dirty="0"/>
              <a:t> </a:t>
            </a:r>
            <a:r>
              <a:rPr lang="ru-RU" dirty="0" err="1"/>
              <a:t>тырнақшаға</a:t>
            </a:r>
            <a:r>
              <a:rPr lang="ru-RU" dirty="0"/>
              <a:t> </a:t>
            </a:r>
            <a:r>
              <a:rPr lang="ru-RU" dirty="0" err="1"/>
              <a:t>салып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отбасында</a:t>
            </a:r>
            <a:r>
              <a:rPr lang="ru-RU" dirty="0"/>
              <a:t> </a:t>
            </a:r>
            <a:r>
              <a:rPr lang="ru-RU" dirty="0" err="1"/>
              <a:t>қалыпты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сүре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,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таныстары</a:t>
            </a:r>
            <a:r>
              <a:rPr lang="ru-RU" dirty="0"/>
              <a:t> бар,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"</a:t>
            </a:r>
            <a:r>
              <a:rPr lang="ru-RU" dirty="0" err="1"/>
              <a:t>қарым</a:t>
            </a:r>
            <a:r>
              <a:rPr lang="ru-RU" dirty="0"/>
              <a:t> — </a:t>
            </a:r>
            <a:r>
              <a:rPr lang="ru-RU" dirty="0" err="1"/>
              <a:t>қатынас</a:t>
            </a:r>
            <a:r>
              <a:rPr lang="ru-RU" dirty="0"/>
              <a:t> бар — </a:t>
            </a:r>
            <a:r>
              <a:rPr lang="ru-RU" dirty="0" err="1"/>
              <a:t>жақсы</a:t>
            </a:r>
            <a:r>
              <a:rPr lang="ru-RU" dirty="0"/>
              <a:t>,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жоқ-қалыпты</a:t>
            </a:r>
            <a:r>
              <a:rPr lang="ru-RU" dirty="0"/>
              <a:t>, </a:t>
            </a:r>
            <a:r>
              <a:rPr lang="ru-RU" dirty="0" err="1"/>
              <a:t>проблемалар</a:t>
            </a:r>
            <a:r>
              <a:rPr lang="ru-RU" dirty="0"/>
              <a:t> </a:t>
            </a:r>
            <a:r>
              <a:rPr lang="ru-RU" dirty="0" err="1"/>
              <a:t>жоқ"қағидаты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сүретін</a:t>
            </a:r>
            <a:r>
              <a:rPr lang="ru-RU" dirty="0"/>
              <a:t> </a:t>
            </a:r>
            <a:r>
              <a:rPr lang="ru-RU" dirty="0" err="1"/>
              <a:t>автономды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қала</a:t>
            </a:r>
            <a:r>
              <a:rPr lang="ru-RU" dirty="0"/>
              <a:t> </a:t>
            </a:r>
            <a:r>
              <a:rPr lang="ru-RU" dirty="0" err="1"/>
              <a:t>беретіндігін</a:t>
            </a:r>
            <a:r>
              <a:rPr lang="ru-RU" dirty="0"/>
              <a:t>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өткісі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Ал </a:t>
            </a:r>
            <a:r>
              <a:rPr lang="ru-RU" dirty="0" err="1"/>
              <a:t>кейбіреулер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 —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қарым-қатынаста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асырылмаған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қажеттілікті</a:t>
            </a:r>
            <a:r>
              <a:rPr lang="ru-RU" dirty="0"/>
              <a:t> </a:t>
            </a:r>
            <a:r>
              <a:rPr lang="ru-RU" dirty="0" err="1"/>
              <a:t>сезінеді</a:t>
            </a:r>
            <a:r>
              <a:rPr lang="ru-RU" dirty="0"/>
              <a:t>. Терапевт </a:t>
            </a:r>
            <a:r>
              <a:rPr lang="ru-RU" dirty="0" err="1"/>
              <a:t>міндеті</a:t>
            </a:r>
            <a:r>
              <a:rPr lang="ru-RU" dirty="0"/>
              <a:t> клиентке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өмірлік</a:t>
            </a:r>
            <a:r>
              <a:rPr lang="ru-RU" dirty="0"/>
              <a:t> </a:t>
            </a:r>
            <a:r>
              <a:rPr lang="ru-RU" dirty="0" err="1"/>
              <a:t>ұстанымына</a:t>
            </a:r>
            <a:r>
              <a:rPr lang="ru-RU" dirty="0"/>
              <a:t>, </a:t>
            </a:r>
            <a:r>
              <a:rPr lang="ru-RU" dirty="0" err="1"/>
              <a:t>қарым-қатынаста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дербестікке</a:t>
            </a:r>
            <a:r>
              <a:rPr lang="ru-RU" dirty="0"/>
              <a:t> </a:t>
            </a:r>
            <a:r>
              <a:rPr lang="ru-RU" dirty="0" err="1"/>
              <a:t>құқығы</a:t>
            </a:r>
            <a:r>
              <a:rPr lang="ru-RU" dirty="0"/>
              <a:t> бар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</a:t>
            </a:r>
            <a:r>
              <a:rPr lang="ru-RU" dirty="0" err="1"/>
              <a:t>құрметтеу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жасайтын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сәйкестік</a:t>
            </a:r>
            <a:r>
              <a:rPr lang="ru-RU" dirty="0"/>
              <a:t> </a:t>
            </a:r>
            <a:r>
              <a:rPr lang="ru-RU" dirty="0" err="1"/>
              <a:t>таныту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"</a:t>
            </a:r>
            <a:r>
              <a:rPr lang="ru-RU" dirty="0" err="1"/>
              <a:t>сау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тәуелділік</a:t>
            </a:r>
            <a:r>
              <a:rPr lang="ru-RU" dirty="0"/>
              <a:t> </a:t>
            </a:r>
            <a:r>
              <a:rPr lang="ru-RU" dirty="0" err="1"/>
              <a:t>қабілеті"болуы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санайды</a:t>
            </a:r>
            <a:r>
              <a:rPr lang="ru-RU" dirty="0"/>
              <a:t>. </a:t>
            </a:r>
            <a:r>
              <a:rPr lang="ru-RU" dirty="0" err="1"/>
              <a:t>Төтенше</a:t>
            </a:r>
            <a:r>
              <a:rPr lang="ru-RU" dirty="0"/>
              <a:t> </a:t>
            </a:r>
            <a:r>
              <a:rPr lang="ru-RU" dirty="0" err="1"/>
              <a:t>жағдайлардан</a:t>
            </a:r>
            <a:r>
              <a:rPr lang="ru-RU" dirty="0"/>
              <a:t> </a:t>
            </a:r>
            <a:r>
              <a:rPr lang="ru-RU" dirty="0" err="1"/>
              <a:t>аулақ</a:t>
            </a:r>
            <a:r>
              <a:rPr lang="ru-RU" dirty="0"/>
              <a:t> болу </a:t>
            </a:r>
            <a:r>
              <a:rPr lang="ru-RU" dirty="0" err="1"/>
              <a:t>керек</a:t>
            </a:r>
            <a:r>
              <a:rPr lang="ru-RU" dirty="0"/>
              <a:t> — </a:t>
            </a:r>
            <a:r>
              <a:rPr lang="ru-RU" dirty="0" err="1"/>
              <a:t>шамадан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Тәуелсіздік</a:t>
            </a:r>
            <a:r>
              <a:rPr lang="ru-RU" dirty="0"/>
              <a:t> ("</a:t>
            </a:r>
            <a:r>
              <a:rPr lang="ru-RU" dirty="0" err="1"/>
              <a:t>маған</a:t>
            </a:r>
            <a:r>
              <a:rPr lang="ru-RU" dirty="0"/>
              <a:t> </a:t>
            </a:r>
            <a:r>
              <a:rPr lang="ru-RU" dirty="0" err="1"/>
              <a:t>ешкім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маған</a:t>
            </a:r>
            <a:r>
              <a:rPr lang="ru-RU" dirty="0"/>
              <a:t> </a:t>
            </a:r>
            <a:r>
              <a:rPr lang="ru-RU" dirty="0" err="1"/>
              <a:t>ешкім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")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интрузивті</a:t>
            </a:r>
            <a:r>
              <a:rPr lang="ru-RU" dirty="0"/>
              <a:t> </a:t>
            </a:r>
            <a:r>
              <a:rPr lang="ru-RU" dirty="0" err="1"/>
              <a:t>тәуелділік</a:t>
            </a:r>
            <a:r>
              <a:rPr lang="ru-RU" dirty="0"/>
              <a:t> ("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болмау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"). Мен </a:t>
            </a:r>
            <a:r>
              <a:rPr lang="ru-RU" dirty="0" err="1"/>
              <a:t>ешкімге</a:t>
            </a:r>
            <a:r>
              <a:rPr lang="ru-RU" dirty="0"/>
              <a:t> </a:t>
            </a:r>
            <a:r>
              <a:rPr lang="ru-RU" dirty="0" err="1"/>
              <a:t>жүктемесем</a:t>
            </a:r>
            <a:r>
              <a:rPr lang="ru-RU" dirty="0"/>
              <a:t>, </a:t>
            </a:r>
            <a:r>
              <a:rPr lang="ru-RU" dirty="0" err="1"/>
              <a:t>салауатты</a:t>
            </a:r>
            <a:r>
              <a:rPr lang="ru-RU" dirty="0"/>
              <a:t> </a:t>
            </a:r>
            <a:r>
              <a:rPr lang="ru-RU" dirty="0" err="1"/>
              <a:t>тәуелділік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әрқашан</a:t>
            </a:r>
            <a:r>
              <a:rPr lang="ru-RU" dirty="0"/>
              <a:t> бос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интрузивті</a:t>
            </a:r>
            <a:r>
              <a:rPr lang="ru-RU" dirty="0"/>
              <a:t> "</a:t>
            </a:r>
            <a:r>
              <a:rPr lang="ru-RU" dirty="0" err="1"/>
              <a:t>уақытты</a:t>
            </a:r>
            <a:r>
              <a:rPr lang="ru-RU" dirty="0"/>
              <a:t> </a:t>
            </a:r>
            <a:r>
              <a:rPr lang="ru-RU" dirty="0" err="1"/>
              <a:t>жейтіндерден"сыпайы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аулақ</a:t>
            </a:r>
            <a:r>
              <a:rPr lang="ru-RU" dirty="0"/>
              <a:t> бола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байланыс</a:t>
            </a:r>
            <a:r>
              <a:rPr lang="ru-RU" dirty="0"/>
              <a:t> пен </a:t>
            </a:r>
            <a:r>
              <a:rPr lang="ru-RU" dirty="0" err="1"/>
              <a:t>нәтижелі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7928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«D» — Drugs.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861" y="2133600"/>
            <a:ext cx="11028751" cy="3777622"/>
          </a:xfrm>
        </p:spPr>
        <p:txBody>
          <a:bodyPr>
            <a:normAutofit/>
          </a:bodyPr>
          <a:lstStyle/>
          <a:p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/>
              <a:t>саланың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бағыты-адамның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дәрі-дәрмектермен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препараттармен</a:t>
            </a:r>
            <a:r>
              <a:rPr lang="ru-RU" dirty="0"/>
              <a:t> </a:t>
            </a:r>
            <a:r>
              <a:rPr lang="ru-RU" dirty="0" err="1"/>
              <a:t>қарым-қатынасы</a:t>
            </a:r>
            <a:r>
              <a:rPr lang="ru-RU" dirty="0"/>
              <a:t>, 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қажеттіліктер</a:t>
            </a:r>
            <a:r>
              <a:rPr lang="ru-RU" dirty="0"/>
              <a:t>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денсаулығы</a:t>
            </a:r>
            <a:r>
              <a:rPr lang="ru-RU" dirty="0"/>
              <a:t> (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дәрі-дәрмек</a:t>
            </a:r>
            <a:r>
              <a:rPr lang="ru-RU" dirty="0"/>
              <a:t> (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есірткі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тәуелділіктер</a:t>
            </a:r>
            <a:r>
              <a:rPr lang="ru-RU" dirty="0"/>
              <a:t>, </a:t>
            </a:r>
            <a:r>
              <a:rPr lang="ru-RU" dirty="0" err="1"/>
              <a:t>жаман</a:t>
            </a:r>
            <a:r>
              <a:rPr lang="ru-RU" dirty="0"/>
              <a:t> </a:t>
            </a:r>
            <a:r>
              <a:rPr lang="ru-RU" dirty="0" err="1"/>
              <a:t>әдеттер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).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клиенттен</a:t>
            </a:r>
            <a:r>
              <a:rPr lang="ru-RU" dirty="0"/>
              <a:t>: "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өзіңізді</a:t>
            </a:r>
            <a:r>
              <a:rPr lang="ru-RU" dirty="0"/>
              <a:t> </a:t>
            </a:r>
            <a:r>
              <a:rPr lang="ru-RU" dirty="0" err="1"/>
              <a:t>қаншалықты</a:t>
            </a:r>
            <a:r>
              <a:rPr lang="ru-RU" dirty="0"/>
              <a:t> </a:t>
            </a:r>
            <a:r>
              <a:rPr lang="ru-RU" dirty="0" err="1"/>
              <a:t>сау</a:t>
            </a:r>
            <a:r>
              <a:rPr lang="ru-RU" dirty="0"/>
              <a:t> </a:t>
            </a:r>
            <a:r>
              <a:rPr lang="ru-RU" dirty="0" err="1"/>
              <a:t>сезінесіз</a:t>
            </a:r>
            <a:r>
              <a:rPr lang="ru-RU" dirty="0"/>
              <a:t>, </a:t>
            </a:r>
            <a:r>
              <a:rPr lang="ru-RU" dirty="0" err="1"/>
              <a:t>темекі</a:t>
            </a:r>
            <a:r>
              <a:rPr lang="ru-RU" dirty="0"/>
              <a:t> </a:t>
            </a:r>
            <a:r>
              <a:rPr lang="ru-RU" dirty="0" err="1"/>
              <a:t>шегу</a:t>
            </a:r>
            <a:r>
              <a:rPr lang="ru-RU" dirty="0"/>
              <a:t>, </a:t>
            </a:r>
            <a:r>
              <a:rPr lang="ru-RU" dirty="0" err="1"/>
              <a:t>алкогольді</a:t>
            </a:r>
            <a:r>
              <a:rPr lang="ru-RU" dirty="0"/>
              <a:t> </a:t>
            </a:r>
            <a:r>
              <a:rPr lang="ru-RU" dirty="0" err="1"/>
              <a:t>шамадан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тұтыну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жаман</a:t>
            </a:r>
            <a:r>
              <a:rPr lang="ru-RU" dirty="0"/>
              <a:t> </a:t>
            </a:r>
            <a:r>
              <a:rPr lang="ru-RU" dirty="0" err="1"/>
              <a:t>әдеттерден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шегесіз</a:t>
            </a:r>
            <a:r>
              <a:rPr lang="ru-RU" dirty="0"/>
              <a:t> </a:t>
            </a:r>
            <a:r>
              <a:rPr lang="ru-RU" dirty="0" err="1"/>
              <a:t>бе</a:t>
            </a:r>
            <a:r>
              <a:rPr lang="ru-RU" dirty="0"/>
              <a:t>?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жаттығулар</a:t>
            </a:r>
            <a:r>
              <a:rPr lang="ru-RU" dirty="0"/>
              <a:t> </a:t>
            </a:r>
            <a:r>
              <a:rPr lang="ru-RU" dirty="0" err="1"/>
              <a:t>жасайсыз</a:t>
            </a:r>
            <a:r>
              <a:rPr lang="ru-RU" dirty="0"/>
              <a:t> ба,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сағат</a:t>
            </a:r>
            <a:r>
              <a:rPr lang="ru-RU" dirty="0"/>
              <a:t> </a:t>
            </a:r>
            <a:r>
              <a:rPr lang="ru-RU" dirty="0" err="1"/>
              <a:t>ұйықтайсыз</a:t>
            </a:r>
            <a:r>
              <a:rPr lang="ru-RU" dirty="0"/>
              <a:t> ба, </a:t>
            </a:r>
            <a:r>
              <a:rPr lang="ru-RU" dirty="0" err="1"/>
              <a:t>сапасыз</a:t>
            </a:r>
            <a:r>
              <a:rPr lang="ru-RU" dirty="0"/>
              <a:t> </a:t>
            </a:r>
            <a:r>
              <a:rPr lang="ru-RU" dirty="0" err="1"/>
              <a:t>тамақ</a:t>
            </a:r>
            <a:r>
              <a:rPr lang="ru-RU" dirty="0"/>
              <a:t> </a:t>
            </a:r>
            <a:r>
              <a:rPr lang="ru-RU" dirty="0" err="1"/>
              <a:t>ішпейсіз</a:t>
            </a:r>
            <a:r>
              <a:rPr lang="ru-RU" dirty="0"/>
              <a:t> </a:t>
            </a:r>
            <a:r>
              <a:rPr lang="ru-RU" dirty="0" err="1"/>
              <a:t>бе</a:t>
            </a:r>
            <a:r>
              <a:rPr lang="ru-RU" dirty="0"/>
              <a:t>, </a:t>
            </a:r>
            <a:r>
              <a:rPr lang="ru-RU" dirty="0" err="1"/>
              <a:t>денеңізге</a:t>
            </a:r>
            <a:r>
              <a:rPr lang="ru-RU" dirty="0"/>
              <a:t> </a:t>
            </a:r>
            <a:r>
              <a:rPr lang="ru-RU" dirty="0" err="1"/>
              <a:t>қамқорлық</a:t>
            </a:r>
            <a:r>
              <a:rPr lang="ru-RU" dirty="0"/>
              <a:t> </a:t>
            </a:r>
            <a:r>
              <a:rPr lang="ru-RU" dirty="0" err="1"/>
              <a:t>жасайсыз</a:t>
            </a:r>
            <a:r>
              <a:rPr lang="ru-RU" dirty="0"/>
              <a:t> ба?"</a:t>
            </a:r>
            <a:r>
              <a:rPr lang="ru-RU" dirty="0" err="1"/>
              <a:t>Бұған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денсаулықтың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әдеттері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кіреді</a:t>
            </a:r>
            <a:r>
              <a:rPr lang="ru-RU" dirty="0"/>
              <a:t>.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былай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жазады</a:t>
            </a:r>
            <a:r>
              <a:rPr lang="ru-RU" dirty="0"/>
              <a:t>: "</a:t>
            </a:r>
            <a:r>
              <a:rPr lang="ru-RU" dirty="0" err="1"/>
              <a:t>дене</a:t>
            </a:r>
            <a:r>
              <a:rPr lang="ru-RU" dirty="0"/>
              <a:t> мен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денсаулыққа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күтім</a:t>
            </a:r>
            <a:r>
              <a:rPr lang="ru-RU" dirty="0"/>
              <a:t>, </a:t>
            </a:r>
            <a:r>
              <a:rPr lang="ru-RU" dirty="0" err="1"/>
              <a:t>тамақ</a:t>
            </a:r>
            <a:r>
              <a:rPr lang="ru-RU" dirty="0"/>
              <a:t> пен </a:t>
            </a:r>
            <a:r>
              <a:rPr lang="ru-RU" dirty="0" err="1"/>
              <a:t>алкогольді</a:t>
            </a:r>
            <a:r>
              <a:rPr lang="ru-RU" dirty="0"/>
              <a:t> </a:t>
            </a:r>
            <a:r>
              <a:rPr lang="ru-RU" dirty="0" err="1"/>
              <a:t>тұтынуда</a:t>
            </a:r>
            <a:r>
              <a:rPr lang="ru-RU" dirty="0"/>
              <a:t> </a:t>
            </a:r>
            <a:r>
              <a:rPr lang="ru-RU" dirty="0" err="1"/>
              <a:t>модерация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Яғни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артықшылықтарға</a:t>
            </a:r>
            <a:r>
              <a:rPr lang="ru-RU" dirty="0"/>
              <a:t>, </a:t>
            </a:r>
            <a:r>
              <a:rPr lang="ru-RU" dirty="0" err="1"/>
              <a:t>есірткіге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зиянды</a:t>
            </a:r>
            <a:r>
              <a:rPr lang="ru-RU" dirty="0"/>
              <a:t> </a:t>
            </a:r>
            <a:r>
              <a:rPr lang="ru-RU" dirty="0" err="1"/>
              <a:t>тәуелділіктерге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салауатты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қызықты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салтына</a:t>
            </a:r>
            <a:r>
              <a:rPr lang="ru-RU" dirty="0"/>
              <a:t> </a:t>
            </a:r>
            <a:r>
              <a:rPr lang="ru-RU" dirty="0" err="1"/>
              <a:t>назар</a:t>
            </a:r>
            <a:r>
              <a:rPr lang="ru-RU" dirty="0"/>
              <a:t> </a:t>
            </a:r>
            <a:r>
              <a:rPr lang="ru-RU" dirty="0" err="1"/>
              <a:t>аударады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қылықтарға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7565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Осылайша</a:t>
            </a:r>
            <a:r>
              <a:rPr lang="ru-RU" dirty="0"/>
              <a:t>,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4318" y="2133600"/>
            <a:ext cx="10310294" cy="377762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47999" y="2413338"/>
            <a:ext cx="802743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әрбір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модальділікті</a:t>
            </a:r>
            <a:r>
              <a:rPr lang="ru-RU" sz="2800" dirty="0" smtClean="0"/>
              <a:t> </a:t>
            </a:r>
            <a:r>
              <a:rPr lang="ru-RU" sz="2800" dirty="0" err="1" smtClean="0"/>
              <a:t>дәйекті</a:t>
            </a:r>
            <a:r>
              <a:rPr lang="ru-RU" sz="2800" dirty="0" smtClean="0"/>
              <a:t> </a:t>
            </a:r>
            <a:r>
              <a:rPr lang="ru-RU" sz="2800" dirty="0" err="1" smtClean="0"/>
              <a:t>түрде</a:t>
            </a:r>
            <a:r>
              <a:rPr lang="ru-RU" sz="2800" dirty="0" smtClean="0"/>
              <a:t> </a:t>
            </a:r>
            <a:r>
              <a:rPr lang="ru-RU" sz="2800" dirty="0" err="1" smtClean="0"/>
              <a:t>талдай</a:t>
            </a:r>
            <a:r>
              <a:rPr lang="ru-RU" sz="2800" dirty="0" smtClean="0"/>
              <a:t> </a:t>
            </a:r>
            <a:r>
              <a:rPr lang="ru-RU" sz="2800" dirty="0" err="1" smtClean="0"/>
              <a:t>отырып</a:t>
            </a:r>
            <a:r>
              <a:rPr lang="ru-RU" sz="2800" dirty="0" smtClean="0"/>
              <a:t>, психотерапевт </a:t>
            </a:r>
            <a:r>
              <a:rPr lang="ru-RU" sz="2800" dirty="0" err="1" smtClean="0"/>
              <a:t>нұсқауларды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білдіреді</a:t>
            </a:r>
            <a:r>
              <a:rPr lang="ru-RU" sz="2800" dirty="0" smtClean="0"/>
              <a:t>: </a:t>
            </a:r>
            <a:r>
              <a:rPr lang="ru-RU" sz="2800" dirty="0" err="1" smtClean="0"/>
              <a:t>кеңес</a:t>
            </a:r>
            <a:r>
              <a:rPr lang="ru-RU" sz="2800" dirty="0" smtClean="0"/>
              <a:t> беру </a:t>
            </a:r>
            <a:r>
              <a:rPr lang="ru-RU" sz="2800" dirty="0" err="1" smtClean="0"/>
              <a:t>кезінде</a:t>
            </a:r>
            <a:r>
              <a:rPr lang="ru-RU" sz="2800" dirty="0" smtClean="0"/>
              <a:t> не </a:t>
            </a:r>
            <a:r>
              <a:rPr lang="ru-RU" sz="2800" dirty="0" err="1" smtClean="0"/>
              <a:t>нәрсеге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назар</a:t>
            </a:r>
            <a:r>
              <a:rPr lang="ru-RU" sz="2800" dirty="0" smtClean="0"/>
              <a:t> </a:t>
            </a:r>
            <a:r>
              <a:rPr lang="ru-RU" sz="2800" dirty="0" err="1" smtClean="0"/>
              <a:t>аудару</a:t>
            </a:r>
            <a:r>
              <a:rPr lang="ru-RU" sz="2800" dirty="0" smtClean="0"/>
              <a:t> </a:t>
            </a:r>
            <a:r>
              <a:rPr lang="ru-RU" sz="2800" dirty="0" err="1" smtClean="0"/>
              <a:t>керек</a:t>
            </a:r>
            <a:r>
              <a:rPr lang="ru-RU" sz="2800" dirty="0" smtClean="0"/>
              <a:t> (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нәрсе</a:t>
            </a:r>
            <a:r>
              <a:rPr lang="ru-RU" sz="2800" dirty="0" smtClean="0"/>
              <a:t> "</a:t>
            </a:r>
            <a:r>
              <a:rPr lang="ru-RU" sz="2800" dirty="0" err="1" smtClean="0"/>
              <a:t>азайту</a:t>
            </a:r>
            <a:r>
              <a:rPr lang="ru-RU" sz="2800" dirty="0" smtClean="0"/>
              <a:t>" </a:t>
            </a:r>
            <a:r>
              <a:rPr lang="ru-RU" sz="2800" dirty="0" err="1" smtClean="0"/>
              <a:t>керек</a:t>
            </a:r>
            <a:r>
              <a:rPr lang="ru-RU" sz="2800" dirty="0" smtClean="0"/>
              <a:t>, ал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нәрсе</a:t>
            </a:r>
            <a:r>
              <a:rPr lang="ru-RU" sz="2800" dirty="0" smtClean="0"/>
              <a:t> "</a:t>
            </a:r>
            <a:r>
              <a:rPr lang="ru-RU" sz="2800" dirty="0" err="1" smtClean="0"/>
              <a:t>қосу</a:t>
            </a:r>
            <a:r>
              <a:rPr lang="ru-RU" sz="2800" dirty="0" smtClean="0"/>
              <a:t>" </a:t>
            </a:r>
            <a:r>
              <a:rPr lang="ru-RU" sz="2800" dirty="0" err="1" smtClean="0"/>
              <a:t>керек</a:t>
            </a:r>
            <a:r>
              <a:rPr lang="ru-RU" sz="2800" dirty="0" smtClean="0"/>
              <a:t>, </a:t>
            </a:r>
            <a:r>
              <a:rPr lang="ru-RU" sz="2800" dirty="0" err="1" smtClean="0"/>
              <a:t>өйткені</a:t>
            </a:r>
            <a:r>
              <a:rPr lang="ru-RU" sz="2800" dirty="0" smtClean="0"/>
              <a:t> </a:t>
            </a:r>
            <a:r>
              <a:rPr lang="ru-RU" sz="2800" dirty="0" err="1" smtClean="0"/>
              <a:t>шектен</a:t>
            </a:r>
            <a:r>
              <a:rPr lang="ru-RU" sz="2800" dirty="0" smtClean="0"/>
              <a:t> </a:t>
            </a:r>
            <a:r>
              <a:rPr lang="ru-RU" sz="2800" dirty="0" err="1" smtClean="0"/>
              <a:t>шығу</a:t>
            </a:r>
            <a:r>
              <a:rPr lang="ru-RU" sz="2800" dirty="0" smtClean="0"/>
              <a:t> </a:t>
            </a:r>
            <a:r>
              <a:rPr lang="ru-RU" sz="2800" dirty="0" err="1" smtClean="0"/>
              <a:t>әрқашан</a:t>
            </a:r>
            <a:r>
              <a:rPr lang="ru-RU" sz="2800" dirty="0" smtClean="0"/>
              <a:t> </a:t>
            </a:r>
            <a:r>
              <a:rPr lang="ru-RU" sz="2800" dirty="0" err="1" smtClean="0"/>
              <a:t>белгілі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салада</a:t>
            </a:r>
            <a:r>
              <a:rPr lang="ru-RU" sz="2800" dirty="0" smtClean="0"/>
              <a:t> </a:t>
            </a:r>
            <a:r>
              <a:rPr lang="ru-RU" sz="2800" dirty="0" err="1" smtClean="0"/>
              <a:t>жеткіліксіз</a:t>
            </a:r>
            <a:r>
              <a:rPr lang="ru-RU" sz="2800" dirty="0" smtClean="0"/>
              <a:t> </a:t>
            </a:r>
            <a:r>
              <a:rPr lang="ru-RU" sz="2800" dirty="0" err="1" smtClean="0"/>
              <a:t>жауаптың</a:t>
            </a:r>
            <a:r>
              <a:rPr lang="ru-RU" sz="2800" dirty="0" smtClean="0"/>
              <a:t> </a:t>
            </a:r>
            <a:r>
              <a:rPr lang="ru-RU" sz="2800" dirty="0" err="1" smtClean="0"/>
              <a:t>белгілері</a:t>
            </a:r>
            <a:r>
              <a:rPr lang="ru-RU" sz="2800" dirty="0" smtClean="0"/>
              <a:t> </a:t>
            </a:r>
            <a:r>
              <a:rPr lang="ru-RU" sz="2800" dirty="0" err="1" smtClean="0"/>
              <a:t>болып</a:t>
            </a:r>
            <a:r>
              <a:rPr lang="ru-RU" sz="2800" dirty="0" smtClean="0"/>
              <a:t> </a:t>
            </a:r>
            <a:r>
              <a:rPr lang="ru-RU" sz="2800" dirty="0" err="1" smtClean="0"/>
              <a:t>табылады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06991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9460" y="1163922"/>
            <a:ext cx="82980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Модальділік</a:t>
            </a:r>
            <a:r>
              <a:rPr lang="ru-RU" sz="2400" dirty="0" smtClean="0"/>
              <a:t>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талдау</a:t>
            </a:r>
            <a:r>
              <a:rPr lang="ru-RU" sz="2400" dirty="0" smtClean="0"/>
              <a:t> </a:t>
            </a:r>
            <a:r>
              <a:rPr lang="ru-RU" sz="2400" dirty="0" err="1" smtClean="0"/>
              <a:t>жүргізіліп</a:t>
            </a:r>
            <a:r>
              <a:rPr lang="ru-RU" sz="2400" dirty="0" smtClean="0"/>
              <a:t>, </a:t>
            </a:r>
            <a:r>
              <a:rPr lang="ru-RU" sz="2400" dirty="0" err="1" smtClean="0"/>
              <a:t>алғашқы</a:t>
            </a:r>
            <a:r>
              <a:rPr lang="ru-RU" sz="2400" dirty="0" smtClean="0"/>
              <a:t> </a:t>
            </a:r>
            <a:r>
              <a:rPr lang="ru-RU" sz="2400" dirty="0" err="1" smtClean="0"/>
              <a:t>гипотезалар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пайда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болған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кезде</a:t>
            </a:r>
            <a:r>
              <a:rPr lang="ru-RU" sz="2400" dirty="0" smtClean="0"/>
              <a:t>, терапевт </a:t>
            </a:r>
            <a:r>
              <a:rPr lang="ru-RU" sz="2400" dirty="0" err="1" smtClean="0"/>
              <a:t>әсер</a:t>
            </a:r>
            <a:r>
              <a:rPr lang="ru-RU" sz="2400" dirty="0" smtClean="0"/>
              <a:t> </a:t>
            </a:r>
            <a:r>
              <a:rPr lang="ru-RU" sz="2400" dirty="0" err="1" smtClean="0"/>
              <a:t>ететін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тиісті</a:t>
            </a:r>
            <a:r>
              <a:rPr lang="ru-RU" sz="2400" dirty="0" smtClean="0"/>
              <a:t> </a:t>
            </a:r>
            <a:r>
              <a:rPr lang="ru-RU" sz="2400" dirty="0" err="1" smtClean="0"/>
              <a:t>әдістерді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таңдай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бастайды</a:t>
            </a:r>
            <a:r>
              <a:rPr lang="ru-RU" sz="2400" dirty="0" smtClean="0"/>
              <a:t>. Осы </a:t>
            </a:r>
            <a:r>
              <a:rPr lang="ru-RU" sz="2400" dirty="0" err="1" smtClean="0"/>
              <a:t>салалардың</a:t>
            </a:r>
            <a:r>
              <a:rPr lang="ru-RU" sz="2400" dirty="0" smtClean="0"/>
              <a:t> </a:t>
            </a:r>
            <a:r>
              <a:rPr lang="ru-RU" sz="2400" dirty="0" err="1" smtClean="0"/>
              <a:t>әрқайсысы</a:t>
            </a:r>
            <a:r>
              <a:rPr lang="ru-RU" sz="2400" dirty="0" smtClean="0"/>
              <a:t> </a:t>
            </a:r>
            <a:r>
              <a:rPr lang="ru-RU" sz="2400" dirty="0" err="1" smtClean="0"/>
              <a:t>үшін</a:t>
            </a:r>
            <a:r>
              <a:rPr lang="ru-RU" sz="2400" dirty="0" smtClean="0"/>
              <a:t> </a:t>
            </a:r>
            <a:r>
              <a:rPr lang="ru-RU" sz="2400" dirty="0" err="1" smtClean="0"/>
              <a:t>әртүрлі</a:t>
            </a:r>
            <a:r>
              <a:rPr lang="ru-RU" sz="2400" dirty="0" smtClean="0"/>
              <a:t> </a:t>
            </a:r>
            <a:r>
              <a:rPr lang="ru-RU" sz="2400" dirty="0" err="1" smtClean="0"/>
              <a:t>жүйелерде</a:t>
            </a:r>
            <a:r>
              <a:rPr lang="ru-RU" sz="2400" dirty="0" smtClean="0"/>
              <a:t> </a:t>
            </a:r>
            <a:r>
              <a:rPr lang="ru-RU" sz="2400" dirty="0" err="1" smtClean="0"/>
              <a:t>жеткілікті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дамыған</a:t>
            </a:r>
            <a:r>
              <a:rPr lang="ru-RU" sz="2400" dirty="0" smtClean="0"/>
              <a:t> </a:t>
            </a:r>
            <a:r>
              <a:rPr lang="ru-RU" sz="2400" dirty="0" err="1" smtClean="0"/>
              <a:t>әдістер</a:t>
            </a:r>
            <a:r>
              <a:rPr lang="ru-RU" sz="2400" dirty="0" smtClean="0"/>
              <a:t> </a:t>
            </a:r>
            <a:r>
              <a:rPr lang="ru-RU" sz="2400" dirty="0" err="1" smtClean="0"/>
              <a:t>бар.Айта</a:t>
            </a:r>
            <a:r>
              <a:rPr lang="ru-RU" sz="2400" dirty="0" smtClean="0"/>
              <a:t> кету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, </a:t>
            </a:r>
            <a:r>
              <a:rPr lang="ru-RU" sz="2400" dirty="0" err="1" smtClean="0"/>
              <a:t>мультимодальдық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психотерапияның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оң</a:t>
            </a:r>
            <a:r>
              <a:rPr lang="ru-RU" sz="2400" dirty="0" smtClean="0"/>
              <a:t> </a:t>
            </a:r>
            <a:r>
              <a:rPr lang="ru-RU" sz="2400" dirty="0" err="1" smtClean="0"/>
              <a:t>тәжірибесі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психосоматикалық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бұзылулармен</a:t>
            </a:r>
            <a:r>
              <a:rPr lang="ru-RU" sz="2400" dirty="0" smtClean="0"/>
              <a:t>, </a:t>
            </a:r>
            <a:r>
              <a:rPr lang="ru-RU" sz="2400" dirty="0" err="1" smtClean="0"/>
              <a:t>мінез-құлық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бұзылыстарымен</a:t>
            </a:r>
            <a:r>
              <a:rPr lang="ru-RU" sz="2400" dirty="0" smtClean="0"/>
              <a:t> (</a:t>
            </a:r>
            <a:r>
              <a:rPr lang="ru-RU" sz="2400" dirty="0" err="1" smtClean="0"/>
              <a:t>әсіресе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балаларда</a:t>
            </a:r>
            <a:r>
              <a:rPr lang="ru-RU" sz="2400" dirty="0" smtClean="0"/>
              <a:t>), </a:t>
            </a:r>
            <a:r>
              <a:rPr lang="ru-RU" sz="2400" dirty="0" err="1" smtClean="0"/>
              <a:t>жыныстық</a:t>
            </a:r>
            <a:r>
              <a:rPr lang="ru-RU" sz="2400" dirty="0" smtClean="0"/>
              <a:t> </a:t>
            </a:r>
            <a:r>
              <a:rPr lang="ru-RU" sz="2400" dirty="0" err="1" smtClean="0"/>
              <a:t>бұзылуларды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депрессиялық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жағдайларды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фобияны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т.б</a:t>
            </a:r>
            <a:r>
              <a:rPr lang="ru-RU" sz="2400" dirty="0" smtClean="0"/>
              <a:t>. </a:t>
            </a:r>
            <a:r>
              <a:rPr lang="ru-RU" sz="2400" dirty="0" err="1" smtClean="0"/>
              <a:t>түзету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емдеу</a:t>
            </a:r>
            <a:r>
              <a:rPr lang="ru-RU" sz="2400" dirty="0" smtClean="0"/>
              <a:t> </a:t>
            </a:r>
            <a:r>
              <a:rPr lang="ru-RU" sz="2400" dirty="0" err="1" smtClean="0"/>
              <a:t>кезінде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байқалады</a:t>
            </a:r>
            <a:r>
              <a:rPr lang="ru-RU" sz="2400" dirty="0" smtClean="0"/>
              <a:t>. </a:t>
            </a:r>
            <a:r>
              <a:rPr lang="ru-RU" sz="2400" dirty="0" err="1" smtClean="0"/>
              <a:t>Лазарустың</a:t>
            </a:r>
            <a:r>
              <a:rPr lang="ru-RU" sz="2400" dirty="0" smtClean="0"/>
              <a:t> </a:t>
            </a:r>
            <a:r>
              <a:rPr lang="ru-RU" sz="2400" dirty="0" err="1" smtClean="0"/>
              <a:t>мультимодальды</a:t>
            </a:r>
            <a:r>
              <a:rPr lang="ru-RU" sz="2400" dirty="0" smtClean="0"/>
              <a:t> </a:t>
            </a:r>
            <a:r>
              <a:rPr lang="ru-RU" sz="2400" dirty="0" err="1" smtClean="0"/>
              <a:t>тәсілінде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мұндай</a:t>
            </a:r>
            <a:r>
              <a:rPr lang="ru-RU" sz="2400" dirty="0" smtClean="0"/>
              <a:t> </a:t>
            </a:r>
            <a:r>
              <a:rPr lang="ru-RU" sz="2400" dirty="0" err="1" smtClean="0"/>
              <a:t>шығындарға</a:t>
            </a:r>
            <a:r>
              <a:rPr lang="ru-RU" sz="2400" dirty="0" smtClean="0"/>
              <a:t> </a:t>
            </a:r>
            <a:r>
              <a:rPr lang="ru-RU" sz="2400" dirty="0" err="1" smtClean="0"/>
              <a:t>клиенттерді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әртүрлі</a:t>
            </a:r>
            <a:r>
              <a:rPr lang="ru-RU" sz="2400" dirty="0" smtClean="0"/>
              <a:t> </a:t>
            </a:r>
            <a:r>
              <a:rPr lang="ru-RU" sz="2400" dirty="0" err="1" smtClean="0"/>
              <a:t>әдістер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тәсілдерден</a:t>
            </a:r>
            <a:r>
              <a:rPr lang="ru-RU" sz="2400" dirty="0" smtClean="0"/>
              <a:t> </a:t>
            </a:r>
            <a:r>
              <a:rPr lang="ru-RU" sz="2400" dirty="0" err="1" smtClean="0"/>
              <a:t>тым</a:t>
            </a:r>
            <a:r>
              <a:rPr lang="ru-RU" sz="2400" dirty="0" smtClean="0"/>
              <a:t> </a:t>
            </a:r>
            <a:r>
              <a:rPr lang="ru-RU" sz="2400" dirty="0" err="1" smtClean="0"/>
              <a:t>көп</a:t>
            </a:r>
            <a:r>
              <a:rPr lang="ru-RU" sz="2400" dirty="0" smtClean="0"/>
              <a:t> </a:t>
            </a:r>
            <a:r>
              <a:rPr lang="ru-RU" sz="2400" dirty="0" err="1" smtClean="0"/>
              <a:t>ақпарат</a:t>
            </a:r>
            <a:r>
              <a:rPr lang="ru-RU" sz="2400" dirty="0" smtClean="0"/>
              <a:t> </a:t>
            </a:r>
            <a:r>
              <a:rPr lang="ru-RU" sz="2400" dirty="0" err="1" smtClean="0"/>
              <a:t>жүктеу</a:t>
            </a:r>
            <a:r>
              <a:rPr lang="ru-RU" sz="2400" dirty="0" smtClean="0"/>
              <a:t> </a:t>
            </a:r>
            <a:r>
              <a:rPr lang="ru-RU" sz="2400" dirty="0" err="1" smtClean="0"/>
              <a:t>мүмкіндігі</a:t>
            </a:r>
            <a:r>
              <a:rPr lang="ru-RU" sz="2400" dirty="0" smtClean="0"/>
              <a:t> </a:t>
            </a:r>
            <a:r>
              <a:rPr lang="ru-RU" sz="2400" dirty="0" err="1" smtClean="0"/>
              <a:t>кіреді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202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2024" y="942392"/>
            <a:ext cx="8920066" cy="849086"/>
          </a:xfrm>
        </p:spPr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қазіргі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психологтар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4947" y="2133600"/>
            <a:ext cx="10179665" cy="4724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4457" y="2323321"/>
            <a:ext cx="811763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танымдық</a:t>
            </a:r>
            <a:r>
              <a:rPr lang="ru-RU" sz="3200" dirty="0" smtClean="0"/>
              <a:t> </a:t>
            </a:r>
            <a:r>
              <a:rPr lang="ru-RU" sz="3200" dirty="0" err="1" smtClean="0"/>
              <a:t>мінез</a:t>
            </a:r>
            <a:r>
              <a:rPr lang="ru-RU" sz="3200" dirty="0" smtClean="0"/>
              <a:t> – </a:t>
            </a:r>
            <a:r>
              <a:rPr lang="ru-RU" sz="3200" dirty="0" err="1" smtClean="0"/>
              <a:t>құлық</a:t>
            </a:r>
            <a:r>
              <a:rPr lang="ru-RU" sz="3200" dirty="0" smtClean="0"/>
              <a:t> </a:t>
            </a:r>
            <a:r>
              <a:rPr lang="ru-RU" sz="3200" dirty="0" err="1" smtClean="0"/>
              <a:t>терапиясының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басқа</a:t>
            </a:r>
            <a:r>
              <a:rPr lang="ru-RU" sz="3200" dirty="0" smtClean="0"/>
              <a:t> </a:t>
            </a:r>
            <a:r>
              <a:rPr lang="ru-RU" sz="3200" dirty="0" err="1" smtClean="0"/>
              <a:t>тәсілін</a:t>
            </a:r>
            <a:r>
              <a:rPr lang="ru-RU" sz="3200" dirty="0" smtClean="0"/>
              <a:t>-Арнольд </a:t>
            </a:r>
            <a:r>
              <a:rPr lang="ru-RU" sz="3200" dirty="0" err="1" smtClean="0"/>
              <a:t>Лазарустың</a:t>
            </a:r>
            <a:r>
              <a:rPr lang="ru-RU" sz="3200" dirty="0" smtClean="0"/>
              <a:t> </a:t>
            </a:r>
            <a:r>
              <a:rPr lang="ru-RU" sz="3200" dirty="0" err="1" smtClean="0"/>
              <a:t>мультимодальды</a:t>
            </a:r>
            <a:r>
              <a:rPr lang="ru-RU" sz="3200" dirty="0" smtClean="0"/>
              <a:t> </a:t>
            </a:r>
            <a:r>
              <a:rPr lang="ru-RU" sz="3200" dirty="0" err="1" smtClean="0"/>
              <a:t>терапиясын</a:t>
            </a:r>
            <a:r>
              <a:rPr lang="ru-RU" sz="3200" dirty="0" smtClean="0"/>
              <a:t> </a:t>
            </a:r>
            <a:r>
              <a:rPr lang="ru-RU" sz="3200" dirty="0" err="1" smtClean="0"/>
              <a:t>қолданады</a:t>
            </a:r>
            <a:r>
              <a:rPr lang="ru-RU" sz="3200" dirty="0" smtClean="0"/>
              <a:t>. </a:t>
            </a:r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әдіс</a:t>
            </a:r>
            <a:r>
              <a:rPr lang="ru-RU" sz="3200" dirty="0" smtClean="0"/>
              <a:t> </a:t>
            </a:r>
            <a:r>
              <a:rPr lang="ru-RU" sz="3200" dirty="0" err="1" smtClean="0"/>
              <a:t>бір</a:t>
            </a:r>
            <a:r>
              <a:rPr lang="ru-RU" sz="3200" dirty="0" smtClean="0"/>
              <a:t>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екі</a:t>
            </a:r>
            <a:r>
              <a:rPr lang="ru-RU" sz="3200" dirty="0" smtClean="0"/>
              <a:t> </a:t>
            </a:r>
            <a:r>
              <a:rPr lang="ru-RU" sz="3200" dirty="0" err="1" smtClean="0"/>
              <a:t>элементке</a:t>
            </a:r>
            <a:r>
              <a:rPr lang="ru-RU" sz="3200" dirty="0" smtClean="0"/>
              <a:t> </a:t>
            </a:r>
            <a:r>
              <a:rPr lang="ru-RU" sz="3200" dirty="0" err="1" smtClean="0"/>
              <a:t>шоғырланудың</a:t>
            </a:r>
            <a:r>
              <a:rPr lang="ru-RU" sz="3200" dirty="0" smtClean="0"/>
              <a:t> </a:t>
            </a:r>
            <a:r>
              <a:rPr lang="ru-RU" sz="3200" dirty="0" err="1" smtClean="0"/>
              <a:t>орнына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процедурада</a:t>
            </a:r>
            <a:r>
              <a:rPr lang="ru-RU" sz="3200" dirty="0" smtClean="0"/>
              <a:t> </a:t>
            </a:r>
            <a:r>
              <a:rPr lang="ru-RU" sz="3200" dirty="0" err="1" smtClean="0"/>
              <a:t>пациенттің</a:t>
            </a:r>
            <a:r>
              <a:rPr lang="ru-RU" sz="3200" dirty="0" smtClean="0"/>
              <a:t> </a:t>
            </a:r>
            <a:r>
              <a:rPr lang="ru-RU" sz="3200" dirty="0" err="1" smtClean="0"/>
              <a:t>жеке</a:t>
            </a:r>
            <a:r>
              <a:rPr lang="ru-RU" sz="3200" dirty="0" smtClean="0"/>
              <a:t> </a:t>
            </a:r>
            <a:r>
              <a:rPr lang="ru-RU" sz="3200" dirty="0" err="1" smtClean="0"/>
              <a:t>басының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барлық</a:t>
            </a:r>
            <a:r>
              <a:rPr lang="ru-RU" sz="3200" dirty="0" smtClean="0"/>
              <a:t> </a:t>
            </a:r>
            <a:r>
              <a:rPr lang="ru-RU" sz="3200" dirty="0" err="1" smtClean="0"/>
              <a:t>қасиеттерін</a:t>
            </a:r>
            <a:r>
              <a:rPr lang="ru-RU" sz="3200" dirty="0" smtClean="0"/>
              <a:t> </a:t>
            </a:r>
            <a:r>
              <a:rPr lang="ru-RU" sz="3200" dirty="0" err="1" smtClean="0"/>
              <a:t>қамтиды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31765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2391" y="1305342"/>
            <a:ext cx="103569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 smtClean="0"/>
              <a:t>табиғи</a:t>
            </a:r>
            <a:r>
              <a:rPr lang="ru-RU" sz="2400" dirty="0" smtClean="0"/>
              <a:t> </a:t>
            </a:r>
            <a:r>
              <a:rPr lang="ru-RU" sz="2400" dirty="0" err="1" smtClean="0"/>
              <a:t>нәрсе</a:t>
            </a:r>
            <a:r>
              <a:rPr lang="ru-RU" sz="2400" dirty="0" smtClean="0"/>
              <a:t>: клиент </a:t>
            </a:r>
            <a:r>
              <a:rPr lang="ru-RU" sz="2400" dirty="0" err="1" smtClean="0"/>
              <a:t>сізбен</a:t>
            </a:r>
            <a:r>
              <a:rPr lang="ru-RU" sz="2400" dirty="0" smtClean="0"/>
              <a:t> </a:t>
            </a:r>
            <a:r>
              <a:rPr lang="ru-RU" sz="2400" dirty="0" err="1" smtClean="0"/>
              <a:t>әр</a:t>
            </a:r>
            <a:r>
              <a:rPr lang="ru-RU" sz="2400" dirty="0" smtClean="0"/>
              <a:t> </a:t>
            </a:r>
            <a:r>
              <a:rPr lang="ru-RU" sz="2400" dirty="0" err="1" smtClean="0"/>
              <a:t>түрлі</a:t>
            </a:r>
            <a:r>
              <a:rPr lang="ru-RU" sz="2400" dirty="0" smtClean="0"/>
              <a:t> </a:t>
            </a:r>
            <a:r>
              <a:rPr lang="ru-RU" sz="2400" dirty="0" err="1" smtClean="0"/>
              <a:t>ақпаратты</a:t>
            </a:r>
            <a:r>
              <a:rPr lang="ru-RU" sz="2400" dirty="0" smtClean="0"/>
              <a:t> </a:t>
            </a:r>
            <a:r>
              <a:rPr lang="ru-RU" sz="2400" dirty="0" err="1" smtClean="0"/>
              <a:t>үстірт</a:t>
            </a:r>
            <a:r>
              <a:rPr lang="ru-RU" sz="2400" dirty="0" smtClean="0"/>
              <a:t> </a:t>
            </a:r>
            <a:r>
              <a:rPr lang="ru-RU" sz="2400" dirty="0" err="1" smtClean="0"/>
              <a:t>емес</a:t>
            </a:r>
            <a:r>
              <a:rPr lang="ru-RU" sz="2400" dirty="0" smtClean="0"/>
              <a:t>, </a:t>
            </a:r>
            <a:r>
              <a:rPr lang="ru-RU" sz="2400" dirty="0" err="1" smtClean="0"/>
              <a:t>байыпты</a:t>
            </a:r>
            <a:r>
              <a:rPr lang="ru-RU" sz="2400" dirty="0" smtClean="0"/>
              <a:t> </a:t>
            </a:r>
            <a:r>
              <a:rPr lang="ru-RU" sz="2400" dirty="0" err="1" smtClean="0"/>
              <a:t>талқылап</a:t>
            </a:r>
            <a:r>
              <a:rPr lang="ru-RU" sz="2400" dirty="0" smtClean="0"/>
              <a:t>, </a:t>
            </a:r>
            <a:r>
              <a:rPr lang="ru-RU" sz="2400" dirty="0" err="1" smtClean="0"/>
              <a:t>әр</a:t>
            </a:r>
            <a:r>
              <a:rPr lang="ru-RU" sz="2400" dirty="0" smtClean="0"/>
              <a:t> </a:t>
            </a:r>
            <a:r>
              <a:rPr lang="ru-RU" sz="2400" dirty="0" err="1" smtClean="0"/>
              <a:t>жағдайды</a:t>
            </a:r>
            <a:r>
              <a:rPr lang="ru-RU" sz="2400" dirty="0" smtClean="0"/>
              <a:t> </a:t>
            </a:r>
            <a:r>
              <a:rPr lang="ru-RU" sz="2400" dirty="0" err="1" smtClean="0"/>
              <a:t>ойластырып</a:t>
            </a:r>
            <a:r>
              <a:rPr lang="ru-RU" sz="2400" dirty="0" smtClean="0"/>
              <a:t>, </a:t>
            </a:r>
            <a:r>
              <a:rPr lang="ru-RU" sz="2400" dirty="0" err="1" smtClean="0"/>
              <a:t>талқылауы</a:t>
            </a:r>
            <a:r>
              <a:rPr lang="ru-RU" sz="2400" dirty="0" smtClean="0"/>
              <a:t>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. </a:t>
            </a:r>
            <a:r>
              <a:rPr lang="ru-RU" sz="2400" dirty="0" err="1" smtClean="0"/>
              <a:t>Кейде</a:t>
            </a:r>
            <a:r>
              <a:rPr lang="ru-RU" sz="2400" dirty="0" smtClean="0"/>
              <a:t> </a:t>
            </a:r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 smtClean="0"/>
              <a:t>шамадан</a:t>
            </a:r>
            <a:r>
              <a:rPr lang="ru-RU" sz="2400" dirty="0" smtClean="0"/>
              <a:t> </a:t>
            </a:r>
            <a:r>
              <a:rPr lang="ru-RU" sz="2400" dirty="0" err="1" smtClean="0"/>
              <a:t>тыс</a:t>
            </a:r>
            <a:r>
              <a:rPr lang="ru-RU" sz="2400" dirty="0" smtClean="0"/>
              <a:t> </a:t>
            </a:r>
            <a:r>
              <a:rPr lang="ru-RU" sz="2400" dirty="0" err="1" smtClean="0"/>
              <a:t>жүктеме</a:t>
            </a:r>
            <a:r>
              <a:rPr lang="ru-RU" sz="2400" dirty="0" smtClean="0"/>
              <a:t> </a:t>
            </a:r>
            <a:r>
              <a:rPr lang="ru-RU" sz="2400" dirty="0" err="1" smtClean="0"/>
              <a:t>сезімін</a:t>
            </a:r>
            <a:r>
              <a:rPr lang="ru-RU" sz="2400" dirty="0" smtClean="0"/>
              <a:t> </a:t>
            </a:r>
            <a:r>
              <a:rPr lang="ru-RU" sz="2400" dirty="0" err="1" smtClean="0"/>
              <a:t>тудырады</a:t>
            </a:r>
            <a:r>
              <a:rPr lang="ru-RU" sz="2400" dirty="0" smtClean="0"/>
              <a:t>: клиент </a:t>
            </a:r>
            <a:r>
              <a:rPr lang="ru-RU" sz="2400" dirty="0" err="1" smtClean="0"/>
              <a:t>шоғырлана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алмайтынын</a:t>
            </a:r>
            <a:r>
              <a:rPr lang="ru-RU" sz="2400" dirty="0" smtClean="0"/>
              <a:t> </a:t>
            </a:r>
            <a:r>
              <a:rPr lang="ru-RU" sz="2400" dirty="0" err="1" smtClean="0"/>
              <a:t>сезіне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бастайды</a:t>
            </a:r>
            <a:r>
              <a:rPr lang="ru-RU" sz="2400" dirty="0" smtClean="0"/>
              <a:t>, </a:t>
            </a:r>
            <a:r>
              <a:rPr lang="ru-RU" sz="2400" dirty="0" err="1" smtClean="0"/>
              <a:t>шоғырлануды</a:t>
            </a:r>
            <a:r>
              <a:rPr lang="ru-RU" sz="2400" dirty="0" smtClean="0"/>
              <a:t> </a:t>
            </a:r>
            <a:r>
              <a:rPr lang="ru-RU" sz="2400" dirty="0" err="1" smtClean="0"/>
              <a:t>жоғалтады</a:t>
            </a:r>
            <a:r>
              <a:rPr lang="ru-RU" sz="2400" dirty="0" smtClean="0"/>
              <a:t>. </a:t>
            </a:r>
            <a:r>
              <a:rPr lang="ru-RU" sz="2400" dirty="0" err="1" smtClean="0"/>
              <a:t>Тәжірибелі</a:t>
            </a:r>
            <a:r>
              <a:rPr lang="ru-RU" sz="2400" dirty="0" smtClean="0"/>
              <a:t> психотерапевт </a:t>
            </a:r>
            <a:r>
              <a:rPr lang="ru-RU" sz="2400" dirty="0" err="1" smtClean="0"/>
              <a:t>клиенттің</a:t>
            </a:r>
            <a:r>
              <a:rPr lang="ru-RU" sz="2400" dirty="0" smtClean="0"/>
              <a:t> </a:t>
            </a:r>
            <a:r>
              <a:rPr lang="ru-RU" sz="2400" dirty="0" err="1" smtClean="0"/>
              <a:t>ақпараттық</a:t>
            </a:r>
            <a:r>
              <a:rPr lang="ru-RU" sz="2400" dirty="0" smtClean="0"/>
              <a:t> </a:t>
            </a:r>
            <a:r>
              <a:rPr lang="ru-RU" sz="2400" dirty="0" err="1" smtClean="0"/>
              <a:t>жүктемесі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болған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кезде</a:t>
            </a:r>
            <a:r>
              <a:rPr lang="ru-RU" sz="2400" dirty="0" smtClean="0"/>
              <a:t> </a:t>
            </a:r>
            <a:r>
              <a:rPr lang="ru-RU" sz="2400" dirty="0" err="1" smtClean="0"/>
              <a:t>сезінеді</a:t>
            </a:r>
            <a:r>
              <a:rPr lang="ru-RU" sz="2400" dirty="0" smtClean="0"/>
              <a:t>, </a:t>
            </a:r>
            <a:r>
              <a:rPr lang="ru-RU" sz="2400" dirty="0" err="1" smtClean="0"/>
              <a:t>өйткені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кездейсоқ</a:t>
            </a:r>
            <a:r>
              <a:rPr lang="ru-RU" sz="2400" dirty="0" smtClean="0"/>
              <a:t> </a:t>
            </a:r>
            <a:r>
              <a:rPr lang="ru-RU" sz="2400" dirty="0" err="1" smtClean="0"/>
              <a:t>ақпараттың</a:t>
            </a:r>
            <a:r>
              <a:rPr lang="ru-RU" sz="2400" dirty="0" smtClean="0"/>
              <a:t> </a:t>
            </a:r>
            <a:r>
              <a:rPr lang="ru-RU" sz="2400" dirty="0" err="1" smtClean="0"/>
              <a:t>келесі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блогына</a:t>
            </a:r>
            <a:r>
              <a:rPr lang="ru-RU" sz="2400" dirty="0" smtClean="0"/>
              <a:t> </a:t>
            </a:r>
            <a:r>
              <a:rPr lang="ru-RU" sz="2400" dirty="0" err="1" smtClean="0"/>
              <a:t>өтіп</a:t>
            </a:r>
            <a:r>
              <a:rPr lang="ru-RU" sz="2400" dirty="0" smtClean="0"/>
              <a:t>, </a:t>
            </a:r>
            <a:r>
              <a:rPr lang="ru-RU" sz="2400" dirty="0" err="1" smtClean="0"/>
              <a:t>алдыңғы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тіпті</a:t>
            </a:r>
            <a:r>
              <a:rPr lang="ru-RU" sz="2400" dirty="0" smtClean="0"/>
              <a:t> </a:t>
            </a:r>
            <a:r>
              <a:rPr lang="ru-RU" sz="2400" dirty="0" err="1" smtClean="0"/>
              <a:t>кейінгі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туралы</a:t>
            </a:r>
            <a:r>
              <a:rPr lang="ru-RU" sz="2400" dirty="0" smtClean="0"/>
              <a:t> </a:t>
            </a:r>
            <a:r>
              <a:rPr lang="ru-RU" sz="2400" dirty="0" err="1" smtClean="0"/>
              <a:t>ойлауды</a:t>
            </a:r>
            <a:r>
              <a:rPr lang="ru-RU" sz="2400" dirty="0" smtClean="0"/>
              <a:t> </a:t>
            </a:r>
            <a:r>
              <a:rPr lang="ru-RU" sz="2400" dirty="0" err="1" smtClean="0"/>
              <a:t>жалғастырады</a:t>
            </a:r>
            <a:r>
              <a:rPr lang="ru-RU" sz="2400" dirty="0" smtClean="0"/>
              <a:t>. </a:t>
            </a:r>
            <a:r>
              <a:rPr lang="ru-RU" sz="2400" dirty="0" err="1" smtClean="0"/>
              <a:t>Біз</a:t>
            </a:r>
            <a:r>
              <a:rPr lang="ru-RU" sz="2400" dirty="0" smtClean="0"/>
              <a:t> </a:t>
            </a:r>
            <a:r>
              <a:rPr lang="ru-RU" sz="2400" dirty="0" err="1" smtClean="0"/>
              <a:t>оның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назарын</a:t>
            </a:r>
            <a:r>
              <a:rPr lang="ru-RU" sz="2400" dirty="0" smtClean="0"/>
              <a:t> тек </a:t>
            </a:r>
            <a:r>
              <a:rPr lang="ru-RU" sz="2400" dirty="0" err="1" smtClean="0"/>
              <a:t>талқыланатын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қазіргі</a:t>
            </a:r>
            <a:r>
              <a:rPr lang="ru-RU" sz="2400" dirty="0" smtClean="0"/>
              <a:t> </a:t>
            </a:r>
            <a:r>
              <a:rPr lang="ru-RU" sz="2400" dirty="0" err="1" smtClean="0"/>
              <a:t>сұраққа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аударуға</a:t>
            </a:r>
            <a:r>
              <a:rPr lang="ru-RU" sz="2400" dirty="0" smtClean="0"/>
              <a:t> </a:t>
            </a:r>
            <a:r>
              <a:rPr lang="ru-RU" sz="2400" dirty="0" err="1" smtClean="0"/>
              <a:t>тырысуымыз</a:t>
            </a:r>
            <a:r>
              <a:rPr lang="ru-RU" sz="2400" dirty="0" smtClean="0"/>
              <a:t> </a:t>
            </a:r>
            <a:r>
              <a:rPr lang="ru-RU" sz="2400" dirty="0" err="1" smtClean="0"/>
              <a:t>керек</a:t>
            </a:r>
            <a:r>
              <a:rPr lang="ru-RU" sz="2400" dirty="0" smtClean="0"/>
              <a:t> ("</a:t>
            </a:r>
            <a:r>
              <a:rPr lang="ru-RU" sz="2400" dirty="0" err="1" smtClean="0"/>
              <a:t>мұнда-және-қазір</a:t>
            </a:r>
            <a:r>
              <a:rPr lang="ru-RU" sz="2400" dirty="0" smtClean="0"/>
              <a:t>"). </a:t>
            </a:r>
            <a:r>
              <a:rPr lang="ru-RU" sz="2400" dirty="0" err="1" smtClean="0"/>
              <a:t>Яғни</a:t>
            </a:r>
            <a:r>
              <a:rPr lang="ru-RU" sz="2400" dirty="0" smtClean="0"/>
              <a:t>, </a:t>
            </a:r>
            <a:r>
              <a:rPr lang="ru-RU" sz="2400" dirty="0" err="1" smtClean="0"/>
              <a:t>сіз</a:t>
            </a:r>
            <a:r>
              <a:rPr lang="ru-RU" sz="2400" dirty="0" smtClean="0"/>
              <a:t> </a:t>
            </a:r>
            <a:r>
              <a:rPr lang="ru-RU" sz="2400" dirty="0" err="1" smtClean="0"/>
              <a:t>шартты</a:t>
            </a:r>
            <a:r>
              <a:rPr lang="ru-RU" sz="2400" dirty="0" smtClean="0"/>
              <a:t> </a:t>
            </a:r>
            <a:r>
              <a:rPr lang="ru-RU" sz="2400" dirty="0" err="1" smtClean="0"/>
              <a:t>түрде</a:t>
            </a:r>
            <a:r>
              <a:rPr lang="ru-RU" sz="2400" dirty="0" smtClean="0"/>
              <a:t> </a:t>
            </a:r>
            <a:r>
              <a:rPr lang="ru-RU" sz="2400" dirty="0" err="1" smtClean="0"/>
              <a:t>мультимодальдылықты</a:t>
            </a:r>
            <a:r>
              <a:rPr lang="ru-RU" sz="2400" dirty="0" smtClean="0"/>
              <a:t> </a:t>
            </a:r>
            <a:r>
              <a:rPr lang="ru-RU" sz="2400" dirty="0" err="1" smtClean="0"/>
              <a:t>уақытша</a:t>
            </a:r>
            <a:r>
              <a:rPr lang="ru-RU" sz="2400" dirty="0" smtClean="0"/>
              <a:t> </a:t>
            </a:r>
            <a:r>
              <a:rPr lang="ru-RU" sz="2400" dirty="0" err="1" smtClean="0"/>
              <a:t>жоясыз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белгілі</a:t>
            </a:r>
            <a:r>
              <a:rPr lang="ru-RU" sz="2400" dirty="0" smtClean="0"/>
              <a:t> </a:t>
            </a:r>
            <a:r>
              <a:rPr lang="ru-RU" sz="2400" dirty="0" err="1" smtClean="0"/>
              <a:t>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блоктан</a:t>
            </a:r>
            <a:r>
              <a:rPr lang="ru-RU" sz="2400" dirty="0" smtClean="0"/>
              <a:t> </a:t>
            </a:r>
            <a:r>
              <a:rPr lang="ru-RU" sz="2400" dirty="0" err="1" smtClean="0"/>
              <a:t>басқа</a:t>
            </a:r>
            <a:r>
              <a:rPr lang="ru-RU" sz="2400" dirty="0" smtClean="0"/>
              <a:t> </a:t>
            </a:r>
            <a:r>
              <a:rPr lang="ru-RU" sz="2400" dirty="0" err="1" smtClean="0"/>
              <a:t>сұрақпен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бастайсыз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2580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кеңесші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қызықты</a:t>
            </a:r>
            <a:r>
              <a:rPr lang="ru-RU" dirty="0"/>
              <a:t> </a:t>
            </a:r>
            <a:r>
              <a:rPr lang="ru-RU" dirty="0" err="1"/>
              <a:t>пікір</a:t>
            </a:r>
            <a:r>
              <a:rPr lang="ru-RU" dirty="0"/>
              <a:t> </a:t>
            </a:r>
            <a:r>
              <a:rPr lang="ru-RU" dirty="0" err="1"/>
              <a:t>айтады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6150" y="1974980"/>
            <a:ext cx="8915400" cy="377762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айтуынша</a:t>
            </a:r>
            <a:r>
              <a:rPr lang="ru-RU" sz="2800" dirty="0"/>
              <a:t>, </a:t>
            </a:r>
            <a:r>
              <a:rPr lang="ru-RU" sz="2800" dirty="0" err="1"/>
              <a:t>мультимодальды</a:t>
            </a:r>
            <a:r>
              <a:rPr lang="ru-RU" sz="2800" dirty="0"/>
              <a:t> </a:t>
            </a:r>
            <a:r>
              <a:rPr lang="ru-RU" sz="2800" dirty="0" err="1" smtClean="0"/>
              <a:t>кеңесші</a:t>
            </a:r>
            <a:r>
              <a:rPr lang="ru-RU" sz="2800" dirty="0" smtClean="0"/>
              <a:t>- </a:t>
            </a:r>
            <a:r>
              <a:rPr lang="ru-RU" sz="2800" dirty="0" err="1" smtClean="0"/>
              <a:t>бұл</a:t>
            </a:r>
            <a:r>
              <a:rPr lang="ru-RU" sz="2800" dirty="0" smtClean="0"/>
              <a:t> </a:t>
            </a:r>
            <a:r>
              <a:rPr lang="ru-RU" sz="2800" dirty="0" err="1"/>
              <a:t>шынайы</a:t>
            </a:r>
            <a:r>
              <a:rPr lang="ru-RU" sz="2800" dirty="0"/>
              <a:t> хамелеон: </a:t>
            </a:r>
            <a:r>
              <a:rPr lang="ru-RU" sz="2800" dirty="0" err="1"/>
              <a:t>ол</a:t>
            </a:r>
            <a:r>
              <a:rPr lang="ru-RU" sz="2800" dirty="0"/>
              <a:t> </a:t>
            </a:r>
            <a:r>
              <a:rPr lang="ru-RU" sz="2800" dirty="0" err="1"/>
              <a:t>әр</a:t>
            </a:r>
            <a:r>
              <a:rPr lang="ru-RU" sz="2800" dirty="0"/>
              <a:t> </a:t>
            </a:r>
            <a:r>
              <a:rPr lang="ru-RU" sz="2800" dirty="0" err="1"/>
              <a:t>нақты</a:t>
            </a:r>
            <a:r>
              <a:rPr lang="ru-RU" sz="2800" dirty="0"/>
              <a:t> </a:t>
            </a:r>
            <a:r>
              <a:rPr lang="ru-RU" sz="2800" dirty="0" err="1"/>
              <a:t>науқасқа</a:t>
            </a:r>
            <a:r>
              <a:rPr lang="ru-RU" sz="2800" dirty="0"/>
              <a:t> </a:t>
            </a:r>
            <a:r>
              <a:rPr lang="ru-RU" sz="2800" dirty="0" err="1"/>
              <a:t>толықтай</a:t>
            </a:r>
            <a:r>
              <a:rPr lang="ru-RU" sz="2800" dirty="0"/>
              <a:t> </a:t>
            </a:r>
            <a:r>
              <a:rPr lang="ru-RU" sz="2800" dirty="0" err="1"/>
              <a:t>бейімделуі</a:t>
            </a:r>
            <a:r>
              <a:rPr lang="ru-RU" sz="2800" dirty="0"/>
              <a:t> </a:t>
            </a:r>
            <a:r>
              <a:rPr lang="ru-RU" sz="2800" dirty="0" err="1"/>
              <a:t>керек</a:t>
            </a:r>
            <a:r>
              <a:rPr lang="ru-RU" sz="2800" dirty="0"/>
              <a:t>. </a:t>
            </a:r>
            <a:r>
              <a:rPr lang="ru-RU" sz="2800" dirty="0" err="1"/>
              <a:t>Ол</a:t>
            </a:r>
            <a:r>
              <a:rPr lang="ru-RU" sz="2800" dirty="0"/>
              <a:t> </a:t>
            </a:r>
            <a:r>
              <a:rPr lang="ru-RU" sz="2800" dirty="0" err="1"/>
              <a:t>онымен</a:t>
            </a:r>
            <a:r>
              <a:rPr lang="ru-RU" sz="2800" dirty="0"/>
              <a:t> </a:t>
            </a:r>
            <a:r>
              <a:rPr lang="ru-RU" sz="2800" dirty="0" err="1"/>
              <a:t>бірге</a:t>
            </a:r>
            <a:r>
              <a:rPr lang="ru-RU" sz="2800" dirty="0"/>
              <a:t> </a:t>
            </a:r>
            <a:r>
              <a:rPr lang="ru-RU" sz="2800" dirty="0" err="1"/>
              <a:t>ойнап</a:t>
            </a:r>
            <a:r>
              <a:rPr lang="ru-RU" sz="2800" dirty="0"/>
              <a:t>, </a:t>
            </a:r>
            <a:r>
              <a:rPr lang="ru-RU" sz="2800" dirty="0" err="1"/>
              <a:t>өзіне</a:t>
            </a:r>
            <a:r>
              <a:rPr lang="ru-RU" sz="2800" dirty="0"/>
              <a:t> </a:t>
            </a:r>
            <a:r>
              <a:rPr lang="ru-RU" sz="2800" dirty="0" err="1"/>
              <a:t>қарама-қарсы</a:t>
            </a:r>
            <a:r>
              <a:rPr lang="ru-RU" sz="2800" dirty="0"/>
              <a:t> </a:t>
            </a:r>
            <a:r>
              <a:rPr lang="ru-RU" sz="2800" dirty="0" err="1"/>
              <a:t>отырған</a:t>
            </a:r>
            <a:r>
              <a:rPr lang="ru-RU" sz="2800" dirty="0"/>
              <a:t> </a:t>
            </a:r>
            <a:r>
              <a:rPr lang="ru-RU" sz="2800" dirty="0" err="1"/>
              <a:t>адамды</a:t>
            </a:r>
            <a:r>
              <a:rPr lang="ru-RU" sz="2800" dirty="0"/>
              <a:t> </a:t>
            </a:r>
            <a:r>
              <a:rPr lang="ru-RU" sz="2800" dirty="0" err="1"/>
              <a:t>көргісі</a:t>
            </a:r>
            <a:r>
              <a:rPr lang="ru-RU" sz="2800" dirty="0"/>
              <a:t> </a:t>
            </a:r>
            <a:r>
              <a:rPr lang="ru-RU" sz="2800" dirty="0" err="1"/>
              <a:t>келгендей</a:t>
            </a:r>
            <a:r>
              <a:rPr lang="ru-RU" sz="2800" dirty="0"/>
              <a:t> </a:t>
            </a:r>
            <a:r>
              <a:rPr lang="ru-RU" sz="2800" dirty="0" err="1"/>
              <a:t>болуы</a:t>
            </a:r>
            <a:r>
              <a:rPr lang="ru-RU" sz="2800" dirty="0"/>
              <a:t> </a:t>
            </a:r>
            <a:r>
              <a:rPr lang="ru-RU" sz="2800" dirty="0" err="1"/>
              <a:t>керек</a:t>
            </a:r>
            <a:r>
              <a:rPr lang="ru-RU" sz="2800" dirty="0"/>
              <a:t>, оны </a:t>
            </a:r>
            <a:r>
              <a:rPr lang="ru-RU" sz="2800" dirty="0" err="1"/>
              <a:t>өзін</a:t>
            </a:r>
            <a:r>
              <a:rPr lang="ru-RU" sz="2800" dirty="0"/>
              <a:t> </a:t>
            </a:r>
            <a:r>
              <a:rPr lang="ru-RU" sz="2800" dirty="0" err="1"/>
              <a:t>сезініп</a:t>
            </a:r>
            <a:r>
              <a:rPr lang="ru-RU" sz="2800" dirty="0"/>
              <a:t>, </a:t>
            </a:r>
            <a:r>
              <a:rPr lang="ru-RU" sz="2800" dirty="0" err="1"/>
              <a:t>оған</a:t>
            </a:r>
            <a:r>
              <a:rPr lang="ru-RU" sz="2800" dirty="0"/>
              <a:t> </a:t>
            </a:r>
            <a:r>
              <a:rPr lang="ru-RU" sz="2800" dirty="0" err="1"/>
              <a:t>ашық</a:t>
            </a:r>
            <a:r>
              <a:rPr lang="ru-RU" sz="2800" dirty="0"/>
              <a:t> </a:t>
            </a:r>
            <a:r>
              <a:rPr lang="ru-RU" sz="2800" dirty="0" err="1"/>
              <a:t>болуы</a:t>
            </a:r>
            <a:r>
              <a:rPr lang="ru-RU" sz="2800" dirty="0"/>
              <a:t> </a:t>
            </a:r>
            <a:r>
              <a:rPr lang="ru-RU" sz="2800" dirty="0" err="1"/>
              <a:t>керек</a:t>
            </a:r>
            <a:r>
              <a:rPr lang="ru-RU" sz="2800" dirty="0"/>
              <a:t>. </a:t>
            </a:r>
            <a:r>
              <a:rPr lang="ru-RU" sz="2800" dirty="0" err="1"/>
              <a:t>Содан</a:t>
            </a:r>
            <a:r>
              <a:rPr lang="ru-RU" sz="2800" dirty="0"/>
              <a:t> </a:t>
            </a:r>
            <a:r>
              <a:rPr lang="ru-RU" sz="2800" dirty="0" err="1"/>
              <a:t>кейін</a:t>
            </a:r>
            <a:r>
              <a:rPr lang="ru-RU" sz="2800" dirty="0"/>
              <a:t> </a:t>
            </a:r>
            <a:r>
              <a:rPr lang="ru-RU" sz="2800" dirty="0" err="1"/>
              <a:t>Лазарус</a:t>
            </a:r>
            <a:r>
              <a:rPr lang="ru-RU" sz="2800" dirty="0"/>
              <a:t> Милтон Эриксон </a:t>
            </a:r>
            <a:r>
              <a:rPr lang="ru-RU" sz="2800" dirty="0" err="1"/>
              <a:t>сияқты</a:t>
            </a:r>
            <a:r>
              <a:rPr lang="ru-RU" sz="2800" dirty="0"/>
              <a:t> </a:t>
            </a:r>
            <a:r>
              <a:rPr lang="ru-RU" sz="2800" dirty="0" err="1"/>
              <a:t>әрекет</a:t>
            </a:r>
            <a:r>
              <a:rPr lang="ru-RU" sz="2800" dirty="0"/>
              <a:t> </a:t>
            </a:r>
            <a:r>
              <a:rPr lang="ru-RU" sz="2800" dirty="0" err="1"/>
              <a:t>етеді</a:t>
            </a:r>
            <a:r>
              <a:rPr lang="ru-RU" sz="2800" dirty="0"/>
              <a:t>: </a:t>
            </a:r>
            <a:r>
              <a:rPr lang="ru-RU" sz="2800" dirty="0" err="1"/>
              <a:t>алдымен</a:t>
            </a:r>
            <a:r>
              <a:rPr lang="ru-RU" sz="2800" dirty="0"/>
              <a:t> клиентке </a:t>
            </a:r>
            <a:r>
              <a:rPr lang="ru-RU" sz="2800" dirty="0" err="1"/>
              <a:t>өзінің</a:t>
            </a:r>
            <a:r>
              <a:rPr lang="ru-RU" sz="2800" dirty="0"/>
              <a:t> "</a:t>
            </a:r>
            <a:r>
              <a:rPr lang="ru-RU" sz="2800" dirty="0" err="1"/>
              <a:t>жабысуы</a:t>
            </a:r>
            <a:r>
              <a:rPr lang="ru-RU" sz="2800" dirty="0"/>
              <a:t>"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кеңейту</a:t>
            </a:r>
            <a:r>
              <a:rPr lang="ru-RU" sz="2800" dirty="0"/>
              <a:t> бар, </a:t>
            </a:r>
            <a:r>
              <a:rPr lang="ru-RU" sz="2800" dirty="0" err="1"/>
              <a:t>содан</a:t>
            </a:r>
            <a:r>
              <a:rPr lang="ru-RU" sz="2800" dirty="0"/>
              <a:t> </a:t>
            </a:r>
            <a:r>
              <a:rPr lang="ru-RU" sz="2800" dirty="0" err="1"/>
              <a:t>кейін</a:t>
            </a:r>
            <a:r>
              <a:rPr lang="ru-RU" sz="2800" dirty="0"/>
              <a:t> оны </a:t>
            </a:r>
            <a:r>
              <a:rPr lang="ru-RU" sz="2800" dirty="0" err="1"/>
              <a:t>өз</a:t>
            </a:r>
            <a:r>
              <a:rPr lang="ru-RU" sz="2800" dirty="0"/>
              <a:t> </a:t>
            </a:r>
            <a:r>
              <a:rPr lang="ru-RU" sz="2800" dirty="0" err="1"/>
              <a:t>проблемаларының</a:t>
            </a:r>
            <a:r>
              <a:rPr lang="ru-RU" sz="2800" dirty="0"/>
              <a:t> "</a:t>
            </a:r>
            <a:r>
              <a:rPr lang="ru-RU" sz="2800" dirty="0" err="1"/>
              <a:t>батпағынан</a:t>
            </a:r>
            <a:r>
              <a:rPr lang="ru-RU" sz="2800" dirty="0"/>
              <a:t>" </a:t>
            </a:r>
            <a:r>
              <a:rPr lang="ru-RU" sz="2800" dirty="0" err="1"/>
              <a:t>аздап</a:t>
            </a:r>
            <a:r>
              <a:rPr lang="ru-RU" sz="2800" dirty="0"/>
              <a:t> </a:t>
            </a:r>
            <a:r>
              <a:rPr lang="ru-RU" sz="2800" dirty="0" err="1"/>
              <a:t>тарта</a:t>
            </a:r>
            <a:r>
              <a:rPr lang="ru-RU" sz="2800" dirty="0"/>
              <a:t> </a:t>
            </a:r>
            <a:r>
              <a:rPr lang="ru-RU" sz="2800" dirty="0" err="1"/>
              <a:t>бастайды</a:t>
            </a:r>
            <a:r>
              <a:rPr lang="ru-RU" sz="2800" dirty="0"/>
              <a:t>. </a:t>
            </a:r>
            <a:r>
              <a:rPr lang="ru-RU" sz="2800" dirty="0" err="1"/>
              <a:t>Бірақ</a:t>
            </a:r>
            <a:r>
              <a:rPr lang="ru-RU" sz="2800" dirty="0"/>
              <a:t> </a:t>
            </a:r>
            <a:r>
              <a:rPr lang="ru-RU" sz="2800" dirty="0" err="1"/>
              <a:t>егер</a:t>
            </a:r>
            <a:r>
              <a:rPr lang="ru-RU" sz="2800" dirty="0"/>
              <a:t> </a:t>
            </a:r>
            <a:r>
              <a:rPr lang="ru-RU" sz="2800" dirty="0" err="1"/>
              <a:t>сіз</a:t>
            </a:r>
            <a:r>
              <a:rPr lang="ru-RU" sz="2800" dirty="0"/>
              <a:t> </a:t>
            </a:r>
            <a:r>
              <a:rPr lang="ru-RU" sz="2800" dirty="0" err="1"/>
              <a:t>оған</a:t>
            </a:r>
            <a:r>
              <a:rPr lang="ru-RU" sz="2800" dirty="0"/>
              <a:t> </a:t>
            </a:r>
            <a:r>
              <a:rPr lang="ru-RU" sz="2800" dirty="0" err="1"/>
              <a:t>бірден</a:t>
            </a:r>
            <a:r>
              <a:rPr lang="ru-RU" sz="2800" dirty="0"/>
              <a:t> </a:t>
            </a:r>
            <a:r>
              <a:rPr lang="ru-RU" sz="2800" dirty="0" err="1"/>
              <a:t>бармасаңыз</a:t>
            </a:r>
            <a:r>
              <a:rPr lang="ru-RU" sz="2800" dirty="0"/>
              <a:t>, </a:t>
            </a:r>
            <a:r>
              <a:rPr lang="ru-RU" sz="2800" dirty="0" err="1"/>
              <a:t>онда</a:t>
            </a:r>
            <a:r>
              <a:rPr lang="ru-RU" sz="2800" dirty="0"/>
              <a:t> </a:t>
            </a:r>
            <a:r>
              <a:rPr lang="ru-RU" sz="2800" dirty="0" err="1"/>
              <a:t>барлық</a:t>
            </a:r>
            <a:r>
              <a:rPr lang="ru-RU" sz="2800" dirty="0"/>
              <a:t> </a:t>
            </a:r>
            <a:r>
              <a:rPr lang="ru-RU" sz="2800" dirty="0" err="1"/>
              <a:t>адамдарда</a:t>
            </a:r>
            <a:r>
              <a:rPr lang="ru-RU" sz="2800" dirty="0"/>
              <a:t> аз </a:t>
            </a:r>
            <a:r>
              <a:rPr lang="ru-RU" sz="2800" dirty="0" err="1"/>
              <a:t>болатын</a:t>
            </a:r>
            <a:r>
              <a:rPr lang="ru-RU" sz="2800" dirty="0"/>
              <a:t> </a:t>
            </a:r>
            <a:r>
              <a:rPr lang="ru-RU" sz="2800" dirty="0" err="1"/>
              <a:t>иеліктен</a:t>
            </a:r>
            <a:r>
              <a:rPr lang="ru-RU" sz="2800" dirty="0"/>
              <a:t> кету </a:t>
            </a:r>
            <a:r>
              <a:rPr lang="ru-RU" sz="2800" dirty="0" err="1"/>
              <a:t>ұзақ</a:t>
            </a:r>
            <a:r>
              <a:rPr lang="ru-RU" sz="2800" dirty="0"/>
              <a:t> </a:t>
            </a:r>
            <a:r>
              <a:rPr lang="ru-RU" sz="2800" dirty="0" err="1"/>
              <a:t>уақыт</a:t>
            </a:r>
            <a:r>
              <a:rPr lang="ru-RU" sz="2800" dirty="0"/>
              <a:t> </a:t>
            </a:r>
            <a:r>
              <a:rPr lang="ru-RU" sz="2800" dirty="0" err="1"/>
              <a:t>бойы</a:t>
            </a:r>
            <a:r>
              <a:rPr lang="ru-RU" sz="2800" dirty="0"/>
              <a:t> </a:t>
            </a:r>
            <a:r>
              <a:rPr lang="ru-RU" sz="2800" dirty="0" err="1"/>
              <a:t>белгілі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жұмыс</a:t>
            </a:r>
            <a:r>
              <a:rPr lang="ru-RU" sz="2800" dirty="0"/>
              <a:t> </a:t>
            </a:r>
            <a:r>
              <a:rPr lang="ru-RU" sz="2800" dirty="0" err="1"/>
              <a:t>процесіне</a:t>
            </a:r>
            <a:r>
              <a:rPr lang="ru-RU" sz="2800" dirty="0"/>
              <a:t> </a:t>
            </a:r>
            <a:r>
              <a:rPr lang="ru-RU" sz="2800" dirty="0" err="1"/>
              <a:t>көшуге</a:t>
            </a:r>
            <a:r>
              <a:rPr lang="ru-RU" sz="2800" dirty="0"/>
              <a:t> </a:t>
            </a:r>
            <a:r>
              <a:rPr lang="ru-RU" sz="2800" dirty="0" err="1"/>
              <a:t>кедергі</a:t>
            </a:r>
            <a:r>
              <a:rPr lang="ru-RU" sz="2800" dirty="0"/>
              <a:t> </a:t>
            </a:r>
            <a:r>
              <a:rPr lang="ru-RU" sz="2800" dirty="0" err="1"/>
              <a:t>болады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0501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Лазарус</a:t>
            </a:r>
            <a:r>
              <a:rPr lang="ru-RU" dirty="0"/>
              <a:t> пен </a:t>
            </a:r>
            <a:r>
              <a:rPr lang="ru-RU" dirty="0" err="1"/>
              <a:t>Роджерс</a:t>
            </a:r>
            <a:r>
              <a:rPr lang="ru-RU" dirty="0"/>
              <a:t> </a:t>
            </a:r>
            <a:r>
              <a:rPr lang="ru-RU" dirty="0" err="1"/>
              <a:t>тәсілдерінің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айырмашылығы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Роджерс</a:t>
            </a:r>
            <a:r>
              <a:rPr lang="ru-RU" dirty="0"/>
              <a:t>:</a:t>
            </a:r>
            <a:r>
              <a:rPr lang="ru-RU" dirty="0" smtClean="0"/>
              <a:t>"</a:t>
            </a:r>
            <a:r>
              <a:rPr lang="ru-RU" dirty="0"/>
              <a:t>Психотерапевт </a:t>
            </a:r>
            <a:r>
              <a:rPr lang="ru-RU" dirty="0" err="1"/>
              <a:t>бейтарап</a:t>
            </a:r>
            <a:r>
              <a:rPr lang="ru-RU" dirty="0"/>
              <a:t> </a:t>
            </a:r>
            <a:r>
              <a:rPr lang="ru-RU" dirty="0" err="1"/>
              <a:t>айна</a:t>
            </a:r>
            <a:r>
              <a:rPr lang="ru-RU" dirty="0"/>
              <a:t> </a:t>
            </a:r>
            <a:r>
              <a:rPr lang="ru-RU" dirty="0" err="1" smtClean="0"/>
              <a:t>сияқты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бейтарап</a:t>
            </a:r>
            <a:r>
              <a:rPr lang="ru-RU" dirty="0"/>
              <a:t> </a:t>
            </a:r>
            <a:r>
              <a:rPr lang="ru-RU" dirty="0" err="1"/>
              <a:t>мейірімді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бет — </a:t>
            </a:r>
            <a:r>
              <a:rPr lang="ru-RU" dirty="0" err="1"/>
              <a:t>әлпетімен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көріністерімен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сіздің</a:t>
            </a:r>
            <a:r>
              <a:rPr lang="ru-RU" dirty="0"/>
              <a:t> </a:t>
            </a:r>
            <a:r>
              <a:rPr lang="ru-RU" dirty="0" err="1"/>
              <a:t>айтқаныңызды</a:t>
            </a:r>
            <a:r>
              <a:rPr lang="ru-RU" dirty="0"/>
              <a:t> </a:t>
            </a:r>
            <a:r>
              <a:rPr lang="ru-RU" dirty="0" err="1"/>
              <a:t>мақұлдайтынын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айыптайтынын</a:t>
            </a:r>
            <a:r>
              <a:rPr lang="ru-RU" dirty="0"/>
              <a:t> </a:t>
            </a:r>
            <a:r>
              <a:rPr lang="ru-RU" dirty="0" err="1"/>
              <a:t>көрсетпейді</a:t>
            </a:r>
            <a:r>
              <a:rPr lang="ru-RU" dirty="0"/>
              <a:t>,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шығу</a:t>
            </a:r>
            <a:r>
              <a:rPr lang="ru-RU" dirty="0"/>
              <a:t> </a:t>
            </a:r>
            <a:r>
              <a:rPr lang="ru-RU" dirty="0" err="1"/>
              <a:t>жолын</a:t>
            </a:r>
            <a:r>
              <a:rPr lang="ru-RU" dirty="0"/>
              <a:t> </a:t>
            </a:r>
            <a:r>
              <a:rPr lang="ru-RU" dirty="0" err="1"/>
              <a:t>қайда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керектігін</a:t>
            </a:r>
            <a:r>
              <a:rPr lang="ru-RU" dirty="0"/>
              <a:t> </a:t>
            </a:r>
            <a:r>
              <a:rPr lang="ru-RU" dirty="0" err="1"/>
              <a:t>айтқысы</a:t>
            </a:r>
            <a:r>
              <a:rPr lang="ru-RU" dirty="0"/>
              <a:t> </a:t>
            </a:r>
            <a:r>
              <a:rPr lang="ru-RU" dirty="0" err="1"/>
              <a:t>келмейді-сіз</a:t>
            </a:r>
            <a:r>
              <a:rPr lang="ru-RU" dirty="0"/>
              <a:t> оны </a:t>
            </a:r>
            <a:r>
              <a:rPr lang="ru-RU" dirty="0" err="1"/>
              <a:t>өзіңіз</a:t>
            </a:r>
            <a:r>
              <a:rPr lang="ru-RU" dirty="0"/>
              <a:t> </a:t>
            </a:r>
            <a:r>
              <a:rPr lang="ru-RU" dirty="0" err="1"/>
              <a:t>табуыңыз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".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мейірімді</a:t>
            </a:r>
            <a:r>
              <a:rPr lang="ru-RU" dirty="0"/>
              <a:t>, </a:t>
            </a:r>
            <a:r>
              <a:rPr lang="ru-RU" dirty="0" err="1"/>
              <a:t>жанашыр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сіздің</a:t>
            </a:r>
            <a:r>
              <a:rPr lang="ru-RU" dirty="0"/>
              <a:t> </a:t>
            </a:r>
            <a:r>
              <a:rPr lang="ru-RU" dirty="0" err="1"/>
              <a:t>іздеуіңізді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процесті</a:t>
            </a:r>
            <a:r>
              <a:rPr lang="ru-RU" dirty="0"/>
              <a:t> </a:t>
            </a:r>
            <a:r>
              <a:rPr lang="ru-RU" dirty="0" err="1"/>
              <a:t>тездету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санайды</a:t>
            </a:r>
            <a:r>
              <a:rPr lang="ru-RU" dirty="0"/>
              <a:t>. </a:t>
            </a:r>
            <a:r>
              <a:rPr lang="ru-RU" dirty="0" err="1"/>
              <a:t>Бейтарап</a:t>
            </a:r>
            <a:r>
              <a:rPr lang="ru-RU" dirty="0"/>
              <a:t> </a:t>
            </a:r>
            <a:r>
              <a:rPr lang="ru-RU" dirty="0" err="1"/>
              <a:t>ізгілік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— клиент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мүмкіндігінше</a:t>
            </a:r>
            <a:r>
              <a:rPr lang="ru-RU" dirty="0"/>
              <a:t> </a:t>
            </a:r>
            <a:r>
              <a:rPr lang="ru-RU" dirty="0" err="1"/>
              <a:t>тезірек</a:t>
            </a:r>
            <a:r>
              <a:rPr lang="ru-RU" dirty="0"/>
              <a:t> "</a:t>
            </a:r>
            <a:r>
              <a:rPr lang="ru-RU" dirty="0" err="1" smtClean="0"/>
              <a:t>өзі</a:t>
            </a:r>
            <a:r>
              <a:rPr lang="ru-RU" dirty="0" smtClean="0"/>
              <a:t>" </a:t>
            </a:r>
            <a:r>
              <a:rPr lang="ru-RU" dirty="0"/>
              <a:t>болу </a:t>
            </a:r>
            <a:r>
              <a:rPr lang="ru-RU" dirty="0" err="1"/>
              <a:t>керек.Сонымен</a:t>
            </a:r>
            <a:r>
              <a:rPr lang="ru-RU" dirty="0"/>
              <a:t>, консультант </a:t>
            </a:r>
            <a:r>
              <a:rPr lang="ru-RU" dirty="0" err="1"/>
              <a:t>байланыстар</a:t>
            </a:r>
            <a:r>
              <a:rPr lang="ru-RU" dirty="0"/>
              <a:t>,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әрекеттесулер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, </a:t>
            </a:r>
            <a:r>
              <a:rPr lang="ru-RU" dirty="0" err="1"/>
              <a:t>басым</a:t>
            </a:r>
            <a:r>
              <a:rPr lang="ru-RU" dirty="0"/>
              <a:t> </a:t>
            </a:r>
            <a:r>
              <a:rPr lang="ru-RU" dirty="0" err="1"/>
              <a:t>модальділікке</a:t>
            </a:r>
            <a:r>
              <a:rPr lang="ru-RU" dirty="0"/>
              <a:t> </a:t>
            </a:r>
            <a:r>
              <a:rPr lang="ru-RU" dirty="0" err="1"/>
              <a:t>бейімделеді</a:t>
            </a:r>
            <a:r>
              <a:rPr lang="ru-RU" dirty="0"/>
              <a:t> (мен </a:t>
            </a:r>
            <a:r>
              <a:rPr lang="en-US" dirty="0"/>
              <a:t>NLP-</a:t>
            </a:r>
            <a:r>
              <a:rPr lang="ru-RU" dirty="0"/>
              <a:t>де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модальділігі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en-US" dirty="0"/>
              <a:t>BASIC ID-</a:t>
            </a:r>
            <a:r>
              <a:rPr lang="ru-RU" dirty="0"/>
              <a:t>де </a:t>
            </a:r>
            <a:r>
              <a:rPr lang="ru-RU" dirty="0" err="1"/>
              <a:t>проблемалық</a:t>
            </a:r>
            <a:r>
              <a:rPr lang="ru-RU" dirty="0"/>
              <a:t> </a:t>
            </a:r>
            <a:r>
              <a:rPr lang="ru-RU" dirty="0" err="1"/>
              <a:t>модальділік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еске</a:t>
            </a:r>
            <a:r>
              <a:rPr lang="ru-RU" dirty="0"/>
              <a:t> </a:t>
            </a:r>
            <a:r>
              <a:rPr lang="ru-RU" dirty="0" err="1"/>
              <a:t>саламын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76442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8963" y="149290"/>
            <a:ext cx="98811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Осыдан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кейін</a:t>
            </a:r>
            <a:r>
              <a:rPr lang="ru-RU" sz="2400" dirty="0" smtClean="0"/>
              <a:t> </a:t>
            </a:r>
            <a:r>
              <a:rPr lang="ru-RU" sz="2400" dirty="0" err="1" smtClean="0"/>
              <a:t>әңгіме</a:t>
            </a:r>
            <a:r>
              <a:rPr lang="ru-RU" sz="2400" dirty="0" smtClean="0"/>
              <a:t> </a:t>
            </a:r>
            <a:r>
              <a:rPr lang="ru-RU" sz="2400" dirty="0" err="1" smtClean="0"/>
              <a:t>мазмұнын</a:t>
            </a:r>
            <a:r>
              <a:rPr lang="ru-RU" sz="2400" dirty="0" smtClean="0"/>
              <a:t> </a:t>
            </a:r>
            <a:r>
              <a:rPr lang="ru-RU" sz="2400" dirty="0" err="1" smtClean="0"/>
              <a:t>талдау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басталады</a:t>
            </a:r>
            <a:r>
              <a:rPr lang="ru-RU" sz="2400" dirty="0" smtClean="0"/>
              <a:t>,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басынан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бастап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психотерапевтке</a:t>
            </a:r>
            <a:r>
              <a:rPr lang="ru-RU" sz="2400" dirty="0" smtClean="0"/>
              <a:t> </a:t>
            </a:r>
            <a:r>
              <a:rPr lang="ru-RU" sz="2400" dirty="0" err="1" smtClean="0"/>
              <a:t>кеңес</a:t>
            </a:r>
            <a:r>
              <a:rPr lang="ru-RU" sz="2400" dirty="0" smtClean="0"/>
              <a:t> </a:t>
            </a:r>
            <a:r>
              <a:rPr lang="ru-RU" sz="2400" dirty="0" err="1" smtClean="0"/>
              <a:t>бере</a:t>
            </a:r>
            <a:r>
              <a:rPr lang="ru-RU" sz="2400" dirty="0" smtClean="0"/>
              <a:t> </a:t>
            </a:r>
            <a:r>
              <a:rPr lang="ru-RU" sz="2400" dirty="0" err="1" smtClean="0"/>
              <a:t>алады</a:t>
            </a:r>
            <a:r>
              <a:rPr lang="ru-RU" sz="2400" dirty="0" smtClean="0"/>
              <a:t> — </a:t>
            </a:r>
            <a:r>
              <a:rPr lang="ru-RU" sz="2400" dirty="0" err="1" smtClean="0"/>
              <a:t>клиенттің</a:t>
            </a:r>
            <a:r>
              <a:rPr lang="ru-RU" sz="2400" dirty="0" smtClean="0"/>
              <a:t> </a:t>
            </a:r>
            <a:r>
              <a:rPr lang="ru-RU" sz="2400" dirty="0" err="1" smtClean="0"/>
              <a:t>пікірі</a:t>
            </a:r>
            <a:r>
              <a:rPr lang="ru-RU" sz="2400" dirty="0" smtClean="0"/>
              <a:t>,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өзі</a:t>
            </a:r>
            <a:r>
              <a:rPr lang="ru-RU" sz="2400" dirty="0" smtClean="0"/>
              <a:t> </a:t>
            </a:r>
            <a:r>
              <a:rPr lang="ru-RU" sz="2400" dirty="0" err="1" smtClean="0"/>
              <a:t>көбірек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проблемаларды</a:t>
            </a:r>
            <a:r>
              <a:rPr lang="ru-RU" sz="2400" dirty="0" smtClean="0"/>
              <a:t> </a:t>
            </a:r>
            <a:r>
              <a:rPr lang="ru-RU" sz="2400" dirty="0" err="1" smtClean="0"/>
              <a:t>көреді</a:t>
            </a:r>
            <a:r>
              <a:rPr lang="ru-RU" sz="2400" dirty="0" smtClean="0"/>
              <a:t>: </a:t>
            </a:r>
            <a:r>
              <a:rPr lang="ru-RU" sz="2400" dirty="0" err="1" smtClean="0"/>
              <a:t>мінез-құлықта</a:t>
            </a:r>
            <a:r>
              <a:rPr lang="ru-RU" sz="2400" dirty="0" smtClean="0"/>
              <a:t>, </a:t>
            </a:r>
            <a:r>
              <a:rPr lang="ru-RU" sz="2400" dirty="0" err="1" smtClean="0"/>
              <a:t>денсаулықта</a:t>
            </a:r>
            <a:r>
              <a:rPr lang="ru-RU" sz="2400" dirty="0" smtClean="0"/>
              <a:t>, </a:t>
            </a:r>
            <a:r>
              <a:rPr lang="ru-RU" sz="2400" dirty="0" err="1" smtClean="0"/>
              <a:t>тәуелділікте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т.б</a:t>
            </a:r>
            <a:r>
              <a:rPr lang="ru-RU" sz="2400" dirty="0" smtClean="0"/>
              <a:t>. </a:t>
            </a:r>
            <a:r>
              <a:rPr lang="ru-RU" sz="2400" dirty="0" err="1" smtClean="0"/>
              <a:t>Алайда</a:t>
            </a:r>
            <a:r>
              <a:rPr lang="ru-RU" sz="2400" dirty="0" smtClean="0"/>
              <a:t>, </a:t>
            </a:r>
            <a:r>
              <a:rPr lang="ru-RU" sz="2400" dirty="0" err="1" smtClean="0"/>
              <a:t>психоанализді</a:t>
            </a:r>
            <a:r>
              <a:rPr lang="ru-RU" sz="2400" dirty="0" smtClean="0"/>
              <a:t> </a:t>
            </a:r>
            <a:r>
              <a:rPr lang="ru-RU" sz="2400" dirty="0" err="1" smtClean="0"/>
              <a:t>жақсы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біле</a:t>
            </a:r>
            <a:r>
              <a:rPr lang="ru-RU" sz="2400" dirty="0" smtClean="0"/>
              <a:t> </a:t>
            </a:r>
            <a:r>
              <a:rPr lang="ru-RU" sz="2400" dirty="0" err="1" smtClean="0"/>
              <a:t>отырып</a:t>
            </a:r>
            <a:r>
              <a:rPr lang="ru-RU" sz="2400" dirty="0" smtClean="0"/>
              <a:t>, </a:t>
            </a:r>
            <a:r>
              <a:rPr lang="ru-RU" sz="2400" dirty="0" err="1" smtClean="0"/>
              <a:t>Лазарус</a:t>
            </a:r>
            <a:r>
              <a:rPr lang="ru-RU" sz="2400" dirty="0" smtClean="0"/>
              <a:t> </a:t>
            </a:r>
            <a:r>
              <a:rPr lang="ru-RU" sz="2400" dirty="0" err="1" smtClean="0"/>
              <a:t>әрқашан</a:t>
            </a:r>
            <a:r>
              <a:rPr lang="ru-RU" sz="2400" dirty="0" smtClean="0"/>
              <a:t> </a:t>
            </a:r>
            <a:r>
              <a:rPr lang="ru-RU" sz="2400" dirty="0" err="1" smtClean="0"/>
              <a:t>адам</a:t>
            </a:r>
            <a:r>
              <a:rPr lang="ru-RU" sz="2400" dirty="0" smtClean="0"/>
              <a:t> </a:t>
            </a:r>
            <a:r>
              <a:rPr lang="ru-RU" sz="2400" dirty="0" err="1" smtClean="0"/>
              <a:t>көрсеткен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саланы</a:t>
            </a:r>
            <a:r>
              <a:rPr lang="ru-RU" sz="2400" dirty="0" smtClean="0"/>
              <a:t> </a:t>
            </a:r>
            <a:r>
              <a:rPr lang="ru-RU" sz="2400" dirty="0" err="1" smtClean="0"/>
              <a:t>қате</a:t>
            </a:r>
            <a:r>
              <a:rPr lang="ru-RU" sz="2400" dirty="0" smtClean="0"/>
              <a:t> </a:t>
            </a:r>
            <a:r>
              <a:rPr lang="ru-RU" sz="2400" dirty="0" err="1" smtClean="0"/>
              <a:t>таңдауға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болатындығын</a:t>
            </a:r>
            <a:r>
              <a:rPr lang="ru-RU" sz="2400" dirty="0" smtClean="0"/>
              <a:t> </a:t>
            </a:r>
            <a:r>
              <a:rPr lang="ru-RU" sz="2400" dirty="0" err="1" smtClean="0"/>
              <a:t>мойындады</a:t>
            </a:r>
            <a:r>
              <a:rPr lang="ru-RU" sz="2400" dirty="0" smtClean="0"/>
              <a:t>, </a:t>
            </a:r>
            <a:r>
              <a:rPr lang="ru-RU" sz="2400" dirty="0" err="1" smtClean="0"/>
              <a:t>өйткені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өз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проблемасын</a:t>
            </a:r>
            <a:r>
              <a:rPr lang="ru-RU" sz="2400" dirty="0" smtClean="0"/>
              <a:t> </a:t>
            </a:r>
            <a:r>
              <a:rPr lang="ru-RU" sz="2400" dirty="0" err="1" smtClean="0"/>
              <a:t>өзінің</a:t>
            </a:r>
            <a:r>
              <a:rPr lang="ru-RU" sz="2400" dirty="0" smtClean="0"/>
              <a:t> Эго-</a:t>
            </a:r>
            <a:r>
              <a:rPr lang="ru-RU" sz="2400" dirty="0" err="1" smtClean="0"/>
              <a:t>психологиялық</a:t>
            </a:r>
            <a:r>
              <a:rPr lang="ru-RU" sz="2400" dirty="0" smtClean="0"/>
              <a:t> </a:t>
            </a:r>
            <a:r>
              <a:rPr lang="ru-RU" sz="2400" dirty="0" err="1" smtClean="0"/>
              <a:t>қорғау</a:t>
            </a:r>
            <a:r>
              <a:rPr lang="ru-RU" sz="2400" dirty="0" smtClean="0"/>
              <a:t> </a:t>
            </a:r>
            <a:r>
              <a:rPr lang="ru-RU" sz="2400" dirty="0" err="1" smtClean="0"/>
              <a:t>тетіктері</a:t>
            </a:r>
            <a:r>
              <a:rPr lang="ru-RU" sz="2400" dirty="0" smtClean="0"/>
              <a:t> </a:t>
            </a:r>
            <a:r>
              <a:rPr lang="ru-RU" sz="2400" dirty="0" err="1" smtClean="0"/>
              <a:t>арқылы</a:t>
            </a:r>
            <a:r>
              <a:rPr lang="ru-RU" sz="2400" dirty="0" smtClean="0"/>
              <a:t> </a:t>
            </a:r>
            <a:r>
              <a:rPr lang="ru-RU" sz="2400" dirty="0" err="1" smtClean="0"/>
              <a:t>көреді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Бірақ</a:t>
            </a:r>
            <a:r>
              <a:rPr lang="ru-RU" sz="2400" dirty="0" smtClean="0"/>
              <a:t> </a:t>
            </a:r>
            <a:r>
              <a:rPr lang="ru-RU" sz="2400" dirty="0" err="1" smtClean="0"/>
              <a:t>Лазарус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психоаналитиктерден</a:t>
            </a:r>
            <a:r>
              <a:rPr lang="ru-RU" sz="2400" dirty="0" smtClean="0"/>
              <a:t> </a:t>
            </a:r>
            <a:r>
              <a:rPr lang="ru-RU" sz="2400" dirty="0" err="1" smtClean="0"/>
              <a:t>гөрі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бастапқы</a:t>
            </a:r>
            <a:r>
              <a:rPr lang="ru-RU" sz="2400" dirty="0" smtClean="0"/>
              <a:t> </a:t>
            </a:r>
            <a:r>
              <a:rPr lang="ru-RU" sz="2400" dirty="0" err="1" smtClean="0"/>
              <a:t>ақпаратқа</a:t>
            </a:r>
            <a:r>
              <a:rPr lang="ru-RU" sz="2400" dirty="0" smtClean="0"/>
              <a:t>: "</a:t>
            </a:r>
            <a:r>
              <a:rPr lang="ru-RU" sz="2400" dirty="0" err="1" smtClean="0"/>
              <a:t>кім</a:t>
            </a:r>
            <a:r>
              <a:rPr lang="ru-RU" sz="2400" dirty="0" smtClean="0"/>
              <a:t> </a:t>
            </a:r>
            <a:r>
              <a:rPr lang="ru-RU" sz="2400" dirty="0" err="1" smtClean="0"/>
              <a:t>ауырады</a:t>
            </a:r>
            <a:r>
              <a:rPr lang="ru-RU" sz="2400" dirty="0" smtClean="0"/>
              <a:t>,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туралы</a:t>
            </a:r>
            <a:r>
              <a:rPr lang="ru-RU" sz="2400" dirty="0" smtClean="0"/>
              <a:t> </a:t>
            </a:r>
            <a:r>
              <a:rPr lang="ru-RU" sz="2400" dirty="0" err="1" smtClean="0"/>
              <a:t>айтады"деген</a:t>
            </a:r>
            <a:r>
              <a:rPr lang="ru-RU" sz="2400" dirty="0" smtClean="0"/>
              <a:t> </a:t>
            </a:r>
            <a:r>
              <a:rPr lang="ru-RU" sz="2400" dirty="0" err="1" smtClean="0"/>
              <a:t>қағида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сенеді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Әңгімеден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кейін</a:t>
            </a:r>
            <a:r>
              <a:rPr lang="ru-RU" sz="2400" dirty="0" smtClean="0"/>
              <a:t>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әрдайым</a:t>
            </a:r>
            <a:r>
              <a:rPr lang="ru-RU" sz="2400" dirty="0" smtClean="0"/>
              <a:t> </a:t>
            </a:r>
            <a:r>
              <a:rPr lang="ru-RU" sz="2400" dirty="0" err="1" smtClean="0"/>
              <a:t>клиенттің</a:t>
            </a:r>
            <a:r>
              <a:rPr lang="ru-RU" sz="2400" dirty="0" smtClean="0"/>
              <a:t> </a:t>
            </a:r>
            <a:r>
              <a:rPr lang="ru-RU" sz="2400" dirty="0" err="1" smtClean="0"/>
              <a:t>сұхбатын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тексеріп</a:t>
            </a:r>
            <a:r>
              <a:rPr lang="ru-RU" sz="2400" dirty="0" smtClean="0"/>
              <a:t>, </a:t>
            </a:r>
            <a:r>
              <a:rPr lang="ru-RU" sz="2400" dirty="0" err="1" smtClean="0"/>
              <a:t>талдайды</a:t>
            </a:r>
            <a:r>
              <a:rPr lang="ru-RU" sz="2400" dirty="0" smtClean="0"/>
              <a:t>:"</a:t>
            </a:r>
            <a:r>
              <a:rPr lang="ru-RU" sz="2400" dirty="0" err="1" smtClean="0"/>
              <a:t>міне</a:t>
            </a:r>
            <a:r>
              <a:rPr lang="ru-RU" sz="2400" dirty="0" smtClean="0"/>
              <a:t>, </a:t>
            </a: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кетеді</a:t>
            </a:r>
            <a:r>
              <a:rPr lang="ru-RU" sz="2400" dirty="0" smtClean="0"/>
              <a:t>,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біз</a:t>
            </a:r>
            <a:r>
              <a:rPr lang="ru-RU" sz="2400" dirty="0" smtClean="0"/>
              <a:t> </a:t>
            </a:r>
            <a:r>
              <a:rPr lang="ru-RU" sz="2400" dirty="0" err="1" smtClean="0"/>
              <a:t>мұның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бәрін</a:t>
            </a:r>
            <a:r>
              <a:rPr lang="ru-RU" sz="2400" dirty="0" smtClean="0"/>
              <a:t> </a:t>
            </a:r>
            <a:r>
              <a:rPr lang="ru-RU" sz="2400" dirty="0" err="1" smtClean="0"/>
              <a:t>ұпай</a:t>
            </a:r>
            <a:r>
              <a:rPr lang="ru-RU" sz="2400" dirty="0" smtClean="0"/>
              <a:t>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орналастырамыз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оның</a:t>
            </a:r>
            <a:r>
              <a:rPr lang="ru-RU" sz="2400" dirty="0" smtClean="0"/>
              <a:t> </a:t>
            </a:r>
            <a:r>
              <a:rPr lang="ru-RU" sz="2400" dirty="0" err="1" smtClean="0"/>
              <a:t>қай</a:t>
            </a:r>
            <a:r>
              <a:rPr lang="ru-RU" sz="2400" dirty="0" smtClean="0"/>
              <a:t> </a:t>
            </a:r>
            <a:r>
              <a:rPr lang="ru-RU" sz="2400" dirty="0" err="1" smtClean="0"/>
              <a:t>жерде</a:t>
            </a:r>
            <a:r>
              <a:rPr lang="ru-RU" sz="2400" dirty="0" smtClean="0"/>
              <a:t> </a:t>
            </a:r>
            <a:r>
              <a:rPr lang="ru-RU" sz="2400" dirty="0" err="1" smtClean="0"/>
              <a:t>көп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проблемалары</a:t>
            </a:r>
            <a:r>
              <a:rPr lang="ru-RU" sz="2400" dirty="0" smtClean="0"/>
              <a:t> бар </a:t>
            </a:r>
            <a:r>
              <a:rPr lang="ru-RU" sz="2400" dirty="0" err="1" smtClean="0"/>
              <a:t>екенін</a:t>
            </a:r>
            <a:r>
              <a:rPr lang="ru-RU" sz="2400" dirty="0" smtClean="0"/>
              <a:t>, </a:t>
            </a:r>
            <a:r>
              <a:rPr lang="ru-RU" sz="2400" dirty="0" err="1" smtClean="0"/>
              <a:t>ең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модальді</a:t>
            </a:r>
            <a:r>
              <a:rPr lang="ru-RU" sz="2400" dirty="0" smtClean="0"/>
              <a:t> </a:t>
            </a:r>
            <a:r>
              <a:rPr lang="ru-RU" sz="2400" dirty="0" err="1" smtClean="0"/>
              <a:t>көреміз</a:t>
            </a:r>
            <a:r>
              <a:rPr lang="ru-RU" sz="2400" dirty="0" smtClean="0"/>
              <a:t>".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32317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7037" y="809103"/>
            <a:ext cx="1053426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Практикум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Өзіңізді</a:t>
            </a:r>
            <a:r>
              <a:rPr lang="ru-RU" dirty="0" smtClean="0"/>
              <a:t> (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клиентті</a:t>
            </a:r>
            <a:r>
              <a:rPr lang="ru-RU" dirty="0" smtClean="0"/>
              <a:t>) </a:t>
            </a:r>
            <a:r>
              <a:rPr lang="ru-RU" dirty="0" err="1" smtClean="0"/>
              <a:t>Лазарустың</a:t>
            </a:r>
            <a:r>
              <a:rPr lang="ru-RU" dirty="0" smtClean="0"/>
              <a:t> </a:t>
            </a:r>
            <a:r>
              <a:rPr lang="ru-RU" dirty="0" err="1" smtClean="0"/>
              <a:t>мультимодальдық</a:t>
            </a:r>
            <a:r>
              <a:rPr lang="ru-RU" dirty="0" smtClean="0"/>
              <a:t> </a:t>
            </a:r>
            <a:r>
              <a:rPr lang="ru-RU" dirty="0" err="1" smtClean="0"/>
              <a:t>көзқарасы</a:t>
            </a:r>
            <a:r>
              <a:rPr lang="ru-RU" dirty="0" smtClean="0"/>
              <a:t> </a:t>
            </a:r>
            <a:r>
              <a:rPr lang="ru-RU" dirty="0" err="1" smtClean="0"/>
              <a:t>тұрғысынан</a:t>
            </a:r>
            <a:r>
              <a:rPr lang="ru-RU" dirty="0" smtClean="0"/>
              <a:t> </a:t>
            </a:r>
            <a:r>
              <a:rPr lang="ru-RU" dirty="0" err="1" smtClean="0"/>
              <a:t>талдаңыз</a:t>
            </a:r>
            <a:r>
              <a:rPr lang="ru-RU" dirty="0" smtClean="0"/>
              <a:t>. </a:t>
            </a:r>
            <a:r>
              <a:rPr lang="ru-RU" dirty="0" err="1" smtClean="0"/>
              <a:t>Сіздің</a:t>
            </a:r>
            <a:r>
              <a:rPr lang="ru-RU" dirty="0" smtClean="0"/>
              <a:t> </a:t>
            </a:r>
            <a:r>
              <a:rPr lang="ru-RU" dirty="0" err="1" smtClean="0"/>
              <a:t>жағдайыңыз</a:t>
            </a:r>
            <a:r>
              <a:rPr lang="ru-RU" dirty="0" smtClean="0"/>
              <a:t> </a:t>
            </a:r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 smtClean="0"/>
              <a:t>модальділікте</a:t>
            </a:r>
            <a:r>
              <a:rPr lang="ru-RU" dirty="0" smtClean="0"/>
              <a:t> </a:t>
            </a:r>
            <a:r>
              <a:rPr lang="ru-RU" dirty="0" err="1" smtClean="0"/>
              <a:t>қалай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2. </a:t>
            </a:r>
            <a:r>
              <a:rPr lang="ru-RU" dirty="0" err="1" smtClean="0"/>
              <a:t>Есіңізде</a:t>
            </a:r>
            <a:r>
              <a:rPr lang="ru-RU" dirty="0" smtClean="0"/>
              <a:t> </a:t>
            </a:r>
            <a:r>
              <a:rPr lang="ru-RU" dirty="0" err="1" smtClean="0"/>
              <a:t>болсын</a:t>
            </a:r>
            <a:r>
              <a:rPr lang="ru-RU" dirty="0" smtClean="0"/>
              <a:t>, </a:t>
            </a:r>
            <a:r>
              <a:rPr lang="ru-RU" dirty="0" err="1" smtClean="0"/>
              <a:t>шындық</a:t>
            </a:r>
            <a:r>
              <a:rPr lang="ru-RU" dirty="0" smtClean="0"/>
              <a:t> </a:t>
            </a:r>
            <a:r>
              <a:rPr lang="ru-RU" dirty="0" err="1" smtClean="0"/>
              <a:t>әрқашан</a:t>
            </a:r>
            <a:r>
              <a:rPr lang="ru-RU" dirty="0" smtClean="0"/>
              <a:t> </a:t>
            </a:r>
            <a:r>
              <a:rPr lang="ru-RU" dirty="0" err="1" smtClean="0"/>
              <a:t>ортасында</a:t>
            </a:r>
            <a:r>
              <a:rPr lang="ru-RU" dirty="0" smtClean="0"/>
              <a:t> — </a:t>
            </a:r>
            <a:r>
              <a:rPr lang="ru-RU" dirty="0" err="1" smtClean="0"/>
              <a:t>шектен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, </a:t>
            </a:r>
            <a:r>
              <a:rPr lang="ru-RU" dirty="0" err="1" smtClean="0"/>
              <a:t>әр</a:t>
            </a:r>
            <a:r>
              <a:rPr lang="ru-RU" dirty="0" smtClean="0"/>
              <a:t> сала </a:t>
            </a:r>
            <a:r>
              <a:rPr lang="ru-RU" dirty="0" err="1" smtClean="0"/>
              <a:t>жеткілікті</a:t>
            </a:r>
            <a:r>
              <a:rPr lang="ru-RU" dirty="0" smtClean="0"/>
              <a:t> </a:t>
            </a:r>
            <a:r>
              <a:rPr lang="ru-RU" dirty="0" err="1" smtClean="0"/>
              <a:t>түрде</a:t>
            </a:r>
            <a:r>
              <a:rPr lang="ru-RU" dirty="0" smtClean="0"/>
              <a:t> </a:t>
            </a:r>
            <a:r>
              <a:rPr lang="ru-RU" dirty="0" err="1" smtClean="0"/>
              <a:t>қанағаттандырылуы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салалардың</a:t>
            </a:r>
            <a:r>
              <a:rPr lang="ru-RU" dirty="0" smtClean="0"/>
              <a:t> </a:t>
            </a:r>
            <a:r>
              <a:rPr lang="ru-RU" dirty="0" err="1" smtClean="0"/>
              <a:t>проблемаларын</a:t>
            </a:r>
            <a:r>
              <a:rPr lang="ru-RU" dirty="0" smtClean="0"/>
              <a:t> </a:t>
            </a:r>
            <a:r>
              <a:rPr lang="ru-RU" dirty="0" err="1" smtClean="0"/>
              <a:t>өтеу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шамадан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жүктелмеуі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3. 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проблемалық</a:t>
            </a:r>
            <a:r>
              <a:rPr lang="ru-RU" dirty="0" smtClean="0"/>
              <a:t> </a:t>
            </a:r>
            <a:r>
              <a:rPr lang="ru-RU" dirty="0" err="1" smtClean="0"/>
              <a:t>аймақтарды</a:t>
            </a:r>
            <a:r>
              <a:rPr lang="ru-RU" dirty="0" smtClean="0"/>
              <a:t> </a:t>
            </a:r>
            <a:r>
              <a:rPr lang="ru-RU" dirty="0" err="1" smtClean="0"/>
              <a:t>анықтаңыз</a:t>
            </a:r>
            <a:r>
              <a:rPr lang="ru-RU" dirty="0" smtClean="0"/>
              <a:t> (</a:t>
            </a:r>
            <a:r>
              <a:rPr lang="ru-RU" dirty="0" err="1" smtClean="0"/>
              <a:t>шамадан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жүктеме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тапшылық</a:t>
            </a:r>
            <a:r>
              <a:rPr lang="ru-RU" dirty="0" smtClean="0"/>
              <a:t>). </a:t>
            </a:r>
            <a:r>
              <a:rPr lang="ru-RU" dirty="0" err="1" smtClean="0"/>
              <a:t>Себептерді</a:t>
            </a:r>
            <a:r>
              <a:rPr lang="ru-RU" dirty="0" smtClean="0"/>
              <a:t> </a:t>
            </a:r>
            <a:r>
              <a:rPr lang="ru-RU" dirty="0" err="1" smtClean="0"/>
              <a:t>анықтаңыз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4. </a:t>
            </a:r>
            <a:r>
              <a:rPr lang="ru-RU" dirty="0" err="1" smtClean="0"/>
              <a:t>Проблемалық</a:t>
            </a:r>
            <a:r>
              <a:rPr lang="ru-RU" dirty="0" smtClean="0"/>
              <a:t> </a:t>
            </a:r>
            <a:r>
              <a:rPr lang="ru-RU" dirty="0" err="1" smtClean="0"/>
              <a:t>бағыттармен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істеудің</a:t>
            </a:r>
            <a:r>
              <a:rPr lang="ru-RU" dirty="0" smtClean="0"/>
              <a:t>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жоспарын</a:t>
            </a:r>
            <a:r>
              <a:rPr lang="ru-RU" dirty="0" smtClean="0"/>
              <a:t> </a:t>
            </a:r>
            <a:r>
              <a:rPr lang="ru-RU" dirty="0" err="1" smtClean="0"/>
              <a:t>бөліп</a:t>
            </a:r>
            <a:r>
              <a:rPr lang="ru-RU" dirty="0" smtClean="0"/>
              <a:t> </a:t>
            </a:r>
            <a:r>
              <a:rPr lang="ru-RU" dirty="0" err="1" smtClean="0"/>
              <a:t>көрсетіңіз:а</a:t>
            </a:r>
            <a:r>
              <a:rPr lang="ru-RU" dirty="0" smtClean="0"/>
              <a:t>) </a:t>
            </a:r>
            <a:r>
              <a:rPr lang="ru-RU" dirty="0" err="1" smtClean="0"/>
              <a:t>сіздің</a:t>
            </a:r>
            <a:r>
              <a:rPr lang="ru-RU" dirty="0" smtClean="0"/>
              <a:t> </a:t>
            </a:r>
            <a:r>
              <a:rPr lang="ru-RU" dirty="0" err="1" smtClean="0"/>
              <a:t>ойларыңызбен</a:t>
            </a:r>
            <a:r>
              <a:rPr lang="ru-RU" dirty="0" smtClean="0"/>
              <a:t>, </a:t>
            </a:r>
            <a:r>
              <a:rPr lang="ru-RU" dirty="0" err="1" smtClean="0"/>
              <a:t>сенімдеріңізбен</a:t>
            </a:r>
            <a:r>
              <a:rPr lang="ru-RU" dirty="0" smtClean="0"/>
              <a:t>, </a:t>
            </a:r>
            <a:r>
              <a:rPr lang="ru-RU" dirty="0" err="1" smtClean="0"/>
              <a:t>қорқыныштарыңызбен</a:t>
            </a:r>
            <a:r>
              <a:rPr lang="ru-RU" dirty="0" smtClean="0"/>
              <a:t>, </a:t>
            </a:r>
            <a:r>
              <a:rPr lang="ru-RU" dirty="0" err="1" smtClean="0"/>
              <a:t>олардың</a:t>
            </a:r>
            <a:r>
              <a:rPr lang="ru-RU" dirty="0" smtClean="0"/>
              <a:t> </a:t>
            </a:r>
            <a:r>
              <a:rPr lang="ru-RU" dirty="0" err="1" smtClean="0"/>
              <a:t>объективтілігін</a:t>
            </a:r>
            <a:r>
              <a:rPr lang="ru-RU" dirty="0" smtClean="0"/>
              <a:t> </a:t>
            </a:r>
            <a:r>
              <a:rPr lang="ru-RU" dirty="0" err="1" smtClean="0"/>
              <a:t>тексеру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түзету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көзқарастарыңызбен</a:t>
            </a:r>
            <a:r>
              <a:rPr lang="ru-RU" dirty="0" smtClean="0"/>
              <a:t> </a:t>
            </a:r>
            <a:r>
              <a:rPr lang="ru-RU" dirty="0" err="1" smtClean="0"/>
              <a:t>танымдық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жасау;б</a:t>
            </a:r>
            <a:r>
              <a:rPr lang="ru-RU" dirty="0" smtClean="0"/>
              <a:t>) </a:t>
            </a:r>
            <a:r>
              <a:rPr lang="ru-RU" dirty="0" err="1" smtClean="0"/>
              <a:t>мінез-құлық</a:t>
            </a:r>
            <a:r>
              <a:rPr lang="ru-RU" dirty="0" smtClean="0"/>
              <a:t> </a:t>
            </a:r>
            <a:r>
              <a:rPr lang="ru-RU" dirty="0" err="1" smtClean="0"/>
              <a:t>жұмысы</a:t>
            </a:r>
            <a:r>
              <a:rPr lang="ru-RU" dirty="0" smtClean="0"/>
              <a:t>: </a:t>
            </a:r>
            <a:r>
              <a:rPr lang="ru-RU" dirty="0" err="1" smtClean="0"/>
              <a:t>мәселені</a:t>
            </a:r>
            <a:r>
              <a:rPr lang="ru-RU" dirty="0" smtClean="0"/>
              <a:t> </a:t>
            </a:r>
            <a:r>
              <a:rPr lang="ru-RU" dirty="0" err="1" smtClean="0"/>
              <a:t>шешуге</a:t>
            </a:r>
            <a:r>
              <a:rPr lang="ru-RU" dirty="0" smtClean="0"/>
              <a:t> </a:t>
            </a:r>
            <a:r>
              <a:rPr lang="ru-RU" dirty="0" err="1" smtClean="0"/>
              <a:t>көмектесетін</a:t>
            </a:r>
            <a:r>
              <a:rPr lang="ru-RU" dirty="0" smtClean="0"/>
              <a:t>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мінез-құлық</a:t>
            </a:r>
            <a:r>
              <a:rPr lang="ru-RU" dirty="0" smtClean="0"/>
              <a:t> пен </a:t>
            </a:r>
            <a:r>
              <a:rPr lang="ru-RU" dirty="0" err="1" smtClean="0"/>
              <a:t>мінез-құлықты</a:t>
            </a:r>
            <a:r>
              <a:rPr lang="ru-RU" dirty="0" smtClean="0"/>
              <a:t> </a:t>
            </a:r>
            <a:r>
              <a:rPr lang="ru-RU" dirty="0" err="1" smtClean="0"/>
              <a:t>дамыту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жоспар</a:t>
            </a:r>
            <a:r>
              <a:rPr lang="ru-RU" dirty="0" smtClean="0"/>
              <a:t> </a:t>
            </a:r>
            <a:r>
              <a:rPr lang="ru-RU" dirty="0" err="1" smtClean="0"/>
              <a:t>құрыңыз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5. Конго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мінез</a:t>
            </a:r>
            <a:r>
              <a:rPr lang="ru-RU" dirty="0" smtClean="0"/>
              <a:t> - </a:t>
            </a:r>
            <a:r>
              <a:rPr lang="ru-RU" dirty="0" err="1" smtClean="0"/>
              <a:t>құлық</a:t>
            </a:r>
            <a:r>
              <a:rPr lang="ru-RU" dirty="0" smtClean="0"/>
              <a:t> </a:t>
            </a:r>
            <a:r>
              <a:rPr lang="ru-RU" dirty="0" err="1" smtClean="0"/>
              <a:t>салаларында</a:t>
            </a:r>
            <a:r>
              <a:rPr lang="ru-RU" dirty="0" smtClean="0"/>
              <a:t> </a:t>
            </a:r>
            <a:r>
              <a:rPr lang="ru-RU" dirty="0" err="1" smtClean="0"/>
              <a:t>жұмысты</a:t>
            </a:r>
            <a:r>
              <a:rPr lang="ru-RU" dirty="0" smtClean="0"/>
              <a:t> </a:t>
            </a:r>
            <a:r>
              <a:rPr lang="ru-RU" dirty="0" err="1" smtClean="0"/>
              <a:t>үнемі</a:t>
            </a:r>
            <a:r>
              <a:rPr lang="ru-RU" dirty="0" smtClean="0"/>
              <a:t> </a:t>
            </a:r>
            <a:r>
              <a:rPr lang="ru-RU" dirty="0" err="1" smtClean="0"/>
              <a:t>үйлестіруді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Лазурус</a:t>
            </a:r>
            <a:r>
              <a:rPr lang="ru-RU" dirty="0" smtClean="0"/>
              <a:t> </a:t>
            </a:r>
            <a:r>
              <a:rPr lang="ru-RU" dirty="0" err="1" smtClean="0"/>
              <a:t>схемасы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модальділіктеріңізді</a:t>
            </a:r>
            <a:r>
              <a:rPr lang="ru-RU" dirty="0" smtClean="0"/>
              <a:t> </a:t>
            </a:r>
            <a:r>
              <a:rPr lang="ru-RU" dirty="0" err="1" smtClean="0"/>
              <a:t>мезгіл</a:t>
            </a:r>
            <a:r>
              <a:rPr lang="ru-RU" dirty="0" smtClean="0"/>
              <a:t> - </a:t>
            </a:r>
            <a:r>
              <a:rPr lang="ru-RU" dirty="0" err="1" smtClean="0"/>
              <a:t>мезгіл</a:t>
            </a:r>
            <a:r>
              <a:rPr lang="ru-RU" dirty="0" smtClean="0"/>
              <a:t> </a:t>
            </a:r>
            <a:r>
              <a:rPr lang="ru-RU" dirty="0" err="1" smtClean="0"/>
              <a:t>диагностикалауды</a:t>
            </a:r>
            <a:r>
              <a:rPr lang="ru-RU" dirty="0" smtClean="0"/>
              <a:t> </a:t>
            </a:r>
            <a:r>
              <a:rPr lang="ru-RU" dirty="0" err="1" smtClean="0"/>
              <a:t>ұмытпаңыз</a:t>
            </a:r>
            <a:r>
              <a:rPr lang="ru-RU" dirty="0" smtClean="0"/>
              <a:t> (</a:t>
            </a:r>
            <a:r>
              <a:rPr lang="ru-RU" dirty="0" err="1" smtClean="0"/>
              <a:t>шартты</a:t>
            </a:r>
            <a:r>
              <a:rPr lang="ru-RU" dirty="0" smtClean="0"/>
              <a:t> </a:t>
            </a:r>
            <a:r>
              <a:rPr lang="ru-RU" dirty="0" err="1" smtClean="0"/>
              <a:t>баллдарда</a:t>
            </a:r>
            <a:r>
              <a:rPr lang="ru-RU" dirty="0" smtClean="0"/>
              <a:t>, </a:t>
            </a:r>
            <a:r>
              <a:rPr lang="ru-RU" dirty="0" err="1" smtClean="0"/>
              <a:t>мысалы</a:t>
            </a:r>
            <a:r>
              <a:rPr lang="ru-RU" dirty="0" smtClean="0"/>
              <a:t>, 5 </a:t>
            </a:r>
            <a:r>
              <a:rPr lang="ru-RU" dirty="0" err="1" smtClean="0"/>
              <a:t>немесе</a:t>
            </a:r>
            <a:r>
              <a:rPr lang="ru-RU" dirty="0" smtClean="0"/>
              <a:t> 10 </a:t>
            </a:r>
            <a:r>
              <a:rPr lang="ru-RU" dirty="0" err="1" smtClean="0"/>
              <a:t>баллдық</a:t>
            </a:r>
            <a:r>
              <a:rPr lang="ru-RU" dirty="0" smtClean="0"/>
              <a:t> шкала </a:t>
            </a:r>
            <a:r>
              <a:rPr lang="ru-RU" dirty="0" err="1" smtClean="0"/>
              <a:t>бойынша</a:t>
            </a:r>
            <a:r>
              <a:rPr lang="ru-RU" dirty="0" smtClean="0"/>
              <a:t>, </a:t>
            </a:r>
            <a:r>
              <a:rPr lang="ru-RU" dirty="0" err="1" smtClean="0"/>
              <a:t>қажет</a:t>
            </a:r>
            <a:r>
              <a:rPr lang="ru-RU" dirty="0" smtClean="0"/>
              <a:t> </a:t>
            </a:r>
            <a:r>
              <a:rPr lang="ru-RU" dirty="0" err="1" smtClean="0"/>
              <a:t>болған</a:t>
            </a:r>
            <a:r>
              <a:rPr lang="ru-RU" dirty="0" smtClean="0"/>
              <a:t> </a:t>
            </a:r>
            <a:r>
              <a:rPr lang="ru-RU" dirty="0" err="1" smtClean="0"/>
              <a:t>жағдайда</a:t>
            </a:r>
            <a:r>
              <a:rPr lang="ru-RU" dirty="0" smtClean="0"/>
              <a:t> </a:t>
            </a:r>
            <a:r>
              <a:rPr lang="ru-RU" dirty="0" err="1" smtClean="0"/>
              <a:t>сипаттамалық</a:t>
            </a:r>
            <a:r>
              <a:rPr lang="ru-RU" dirty="0" smtClean="0"/>
              <a:t> </a:t>
            </a:r>
            <a:r>
              <a:rPr lang="ru-RU" dirty="0" err="1" smtClean="0"/>
              <a:t>сипаттамаларды</a:t>
            </a:r>
            <a:r>
              <a:rPr lang="ru-RU" dirty="0" smtClean="0"/>
              <a:t> </a:t>
            </a:r>
            <a:r>
              <a:rPr lang="ru-RU" dirty="0" err="1" smtClean="0"/>
              <a:t>қосып</a:t>
            </a:r>
            <a:r>
              <a:rPr lang="ru-RU" dirty="0" smtClean="0"/>
              <a:t>, </a:t>
            </a:r>
            <a:r>
              <a:rPr lang="ru-RU" dirty="0" err="1" smtClean="0"/>
              <a:t>кәсіби</a:t>
            </a:r>
            <a:r>
              <a:rPr lang="ru-RU" dirty="0" smtClean="0"/>
              <a:t> </a:t>
            </a:r>
            <a:r>
              <a:rPr lang="ru-RU" dirty="0" err="1" smtClean="0"/>
              <a:t>ойлауды</a:t>
            </a:r>
            <a:r>
              <a:rPr lang="ru-RU" dirty="0" smtClean="0"/>
              <a:t> </a:t>
            </a:r>
            <a:r>
              <a:rPr lang="ru-RU" dirty="0" err="1" smtClean="0"/>
              <a:t>үйретіңіз</a:t>
            </a:r>
            <a:r>
              <a:rPr lang="ru-RU" dirty="0" smtClean="0"/>
              <a:t>).</a:t>
            </a:r>
          </a:p>
          <a:p>
            <a:pPr marL="342900" indent="-342900">
              <a:buAutoNum type="arabicPeriod"/>
            </a:pPr>
            <a:r>
              <a:rPr lang="ru-RU" dirty="0" smtClean="0"/>
              <a:t>6. </a:t>
            </a:r>
            <a:r>
              <a:rPr lang="ru-RU" dirty="0" err="1" smtClean="0"/>
              <a:t>Қайталанған</a:t>
            </a:r>
            <a:r>
              <a:rPr lang="ru-RU" dirty="0" smtClean="0"/>
              <a:t> </a:t>
            </a:r>
            <a:r>
              <a:rPr lang="ru-RU" dirty="0" err="1" smtClean="0"/>
              <a:t>диагнозбен</a:t>
            </a:r>
            <a:r>
              <a:rPr lang="ru-RU" dirty="0" smtClean="0"/>
              <a:t> </a:t>
            </a:r>
            <a:r>
              <a:rPr lang="ru-RU" dirty="0" err="1" smtClean="0"/>
              <a:t>диаграммалардағы</a:t>
            </a:r>
            <a:r>
              <a:rPr lang="ru-RU" dirty="0" smtClean="0"/>
              <a:t> </a:t>
            </a:r>
            <a:r>
              <a:rPr lang="ru-RU" dirty="0" err="1" smtClean="0"/>
              <a:t>ұпай</a:t>
            </a:r>
            <a:r>
              <a:rPr lang="ru-RU" dirty="0" smtClean="0"/>
              <a:t> </a:t>
            </a:r>
            <a:r>
              <a:rPr lang="ru-RU" dirty="0" err="1" smtClean="0"/>
              <a:t>динамикасын</a:t>
            </a:r>
            <a:r>
              <a:rPr lang="ru-RU" dirty="0" smtClean="0"/>
              <a:t> </a:t>
            </a:r>
            <a:r>
              <a:rPr lang="ru-RU" dirty="0" err="1" smtClean="0"/>
              <a:t>білдіріңіз-бұл</a:t>
            </a:r>
            <a:r>
              <a:rPr lang="ru-RU" dirty="0" smtClean="0"/>
              <a:t> </a:t>
            </a:r>
            <a:r>
              <a:rPr lang="ru-RU" dirty="0" err="1" smtClean="0"/>
              <a:t>трендтерді</a:t>
            </a:r>
            <a:r>
              <a:rPr lang="ru-RU" dirty="0" smtClean="0"/>
              <a:t> </a:t>
            </a:r>
            <a:r>
              <a:rPr lang="ru-RU" dirty="0" err="1" smtClean="0"/>
              <a:t>көруге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қосымша</a:t>
            </a:r>
            <a:r>
              <a:rPr lang="ru-RU" dirty="0" smtClean="0"/>
              <a:t> </a:t>
            </a:r>
            <a:r>
              <a:rPr lang="ru-RU" dirty="0" err="1" smtClean="0"/>
              <a:t>кәсіби</a:t>
            </a:r>
            <a:r>
              <a:rPr lang="ru-RU" dirty="0" smtClean="0"/>
              <a:t> рефлексия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 </a:t>
            </a:r>
            <a:r>
              <a:rPr lang="ru-RU" dirty="0" err="1" smtClean="0"/>
              <a:t>алуға</a:t>
            </a:r>
            <a:r>
              <a:rPr lang="ru-RU" dirty="0" smtClean="0"/>
              <a:t> </a:t>
            </a:r>
            <a:r>
              <a:rPr lang="ru-RU" dirty="0" err="1" smtClean="0"/>
              <a:t>көмектеседі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7. </a:t>
            </a:r>
            <a:r>
              <a:rPr lang="ru-RU" dirty="0" err="1" smtClean="0"/>
              <a:t>Клиентпен</a:t>
            </a:r>
            <a:r>
              <a:rPr lang="ru-RU" dirty="0" smtClean="0"/>
              <a:t> осы схема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істеген</a:t>
            </a:r>
            <a:r>
              <a:rPr lang="ru-RU" dirty="0" smtClean="0"/>
              <a:t> </a:t>
            </a:r>
            <a:r>
              <a:rPr lang="ru-RU" dirty="0" err="1" smtClean="0"/>
              <a:t>кезде</a:t>
            </a:r>
            <a:r>
              <a:rPr lang="ru-RU" dirty="0" smtClean="0"/>
              <a:t>, оны </a:t>
            </a:r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 smtClean="0"/>
              <a:t>модальді</a:t>
            </a:r>
            <a:r>
              <a:rPr lang="ru-RU" dirty="0" smtClean="0"/>
              <a:t> </a:t>
            </a:r>
            <a:r>
              <a:rPr lang="ru-RU" dirty="0" err="1" smtClean="0"/>
              <a:t>талқылауға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түрде</a:t>
            </a:r>
            <a:r>
              <a:rPr lang="ru-RU" dirty="0" smtClean="0"/>
              <a:t> </a:t>
            </a:r>
            <a:r>
              <a:rPr lang="ru-RU" dirty="0" err="1" smtClean="0"/>
              <a:t>қатыстырыңыз</a:t>
            </a:r>
            <a:r>
              <a:rPr lang="ru-RU" dirty="0" smtClean="0"/>
              <a:t>, оны </a:t>
            </a:r>
            <a:r>
              <a:rPr lang="ru-RU" dirty="0" err="1" smtClean="0"/>
              <a:t>тәуелсіз</a:t>
            </a:r>
            <a:r>
              <a:rPr lang="ru-RU" dirty="0" smtClean="0"/>
              <a:t> </a:t>
            </a:r>
            <a:r>
              <a:rPr lang="ru-RU" dirty="0" err="1" smtClean="0"/>
              <a:t>шешімдер</a:t>
            </a:r>
            <a:r>
              <a:rPr lang="ru-RU" dirty="0" smtClean="0"/>
              <a:t> </a:t>
            </a:r>
            <a:r>
              <a:rPr lang="ru-RU" dirty="0" err="1" smtClean="0"/>
              <a:t>қабылдауға</a:t>
            </a:r>
            <a:r>
              <a:rPr lang="ru-RU" dirty="0" smtClean="0"/>
              <a:t> "</a:t>
            </a:r>
            <a:r>
              <a:rPr lang="ru-RU" dirty="0" err="1" smtClean="0"/>
              <a:t>фронтальды</a:t>
            </a:r>
            <a:r>
              <a:rPr lang="ru-RU" dirty="0" smtClean="0"/>
              <a:t>" </a:t>
            </a:r>
            <a:r>
              <a:rPr lang="ru-RU" dirty="0" err="1" smtClean="0"/>
              <a:t>кеңестерсіз</a:t>
            </a:r>
            <a:r>
              <a:rPr lang="ru-RU" dirty="0" smtClean="0"/>
              <a:t> </a:t>
            </a:r>
            <a:r>
              <a:rPr lang="ru-RU" dirty="0" err="1" smtClean="0"/>
              <a:t>жеткізіңіз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9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Лазарустың</a:t>
            </a:r>
            <a:r>
              <a:rPr lang="ru-RU" dirty="0"/>
              <a:t> </a:t>
            </a:r>
            <a:r>
              <a:rPr lang="ru-RU" dirty="0" err="1"/>
              <a:t>мультимодальды</a:t>
            </a:r>
            <a:r>
              <a:rPr lang="ru-RU" dirty="0"/>
              <a:t> </a:t>
            </a:r>
            <a:r>
              <a:rPr lang="ru-RU" dirty="0" err="1"/>
              <a:t>терапиясы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err="1" smtClean="0"/>
              <a:t>барлық</a:t>
            </a:r>
            <a:r>
              <a:rPr lang="ru-RU" sz="2800" dirty="0" smtClean="0"/>
              <a:t> </a:t>
            </a:r>
            <a:r>
              <a:rPr lang="ru-RU" sz="2800" dirty="0" err="1"/>
              <a:t>адамдар</a:t>
            </a:r>
            <a:r>
              <a:rPr lang="ru-RU" sz="2800" dirty="0"/>
              <a:t> </a:t>
            </a:r>
            <a:r>
              <a:rPr lang="ru-RU" sz="2800" dirty="0" err="1"/>
              <a:t>белгілі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биологиялық</a:t>
            </a:r>
            <a:r>
              <a:rPr lang="ru-RU" sz="2800" dirty="0"/>
              <a:t> </a:t>
            </a:r>
            <a:r>
              <a:rPr lang="ru-RU" sz="2800" dirty="0" err="1"/>
              <a:t>заңдылықтары</a:t>
            </a:r>
            <a:r>
              <a:rPr lang="ru-RU" sz="2800" dirty="0"/>
              <a:t> бар </a:t>
            </a:r>
            <a:r>
              <a:rPr lang="ru-RU" sz="2800" dirty="0" err="1"/>
              <a:t>биологиялық</a:t>
            </a:r>
            <a:r>
              <a:rPr lang="ru-RU" sz="2800" dirty="0"/>
              <a:t> </a:t>
            </a:r>
            <a:r>
              <a:rPr lang="ru-RU" sz="2800" dirty="0" err="1"/>
              <a:t>тіршілік</a:t>
            </a:r>
            <a:r>
              <a:rPr lang="ru-RU" sz="2800" dirty="0"/>
              <a:t> </a:t>
            </a:r>
            <a:r>
              <a:rPr lang="ru-RU" sz="2800" dirty="0" err="1"/>
              <a:t>иелері</a:t>
            </a:r>
            <a:r>
              <a:rPr lang="ru-RU" sz="2800" dirty="0"/>
              <a:t>, </a:t>
            </a:r>
            <a:r>
              <a:rPr lang="ru-RU" sz="2800" dirty="0" err="1"/>
              <a:t>яғни</a:t>
            </a:r>
            <a:r>
              <a:rPr lang="ru-RU" sz="2800" dirty="0"/>
              <a:t> </a:t>
            </a:r>
            <a:r>
              <a:rPr lang="ru-RU" sz="2800" dirty="0" err="1"/>
              <a:t>ойлау</a:t>
            </a:r>
            <a:r>
              <a:rPr lang="ru-RU" sz="2800" dirty="0"/>
              <a:t>, </a:t>
            </a:r>
            <a:r>
              <a:rPr lang="ru-RU" sz="2800" dirty="0" err="1"/>
              <a:t>елестету</a:t>
            </a:r>
            <a:r>
              <a:rPr lang="ru-RU" sz="2800" dirty="0"/>
              <a:t>, </a:t>
            </a:r>
            <a:r>
              <a:rPr lang="ru-RU" sz="2800" dirty="0" err="1"/>
              <a:t>сезіну</a:t>
            </a:r>
            <a:r>
              <a:rPr lang="ru-RU" sz="2800" dirty="0"/>
              <a:t>, </a:t>
            </a:r>
            <a:r>
              <a:rPr lang="ru-RU" sz="2800" dirty="0" err="1"/>
              <a:t>эмоцияны</a:t>
            </a:r>
            <a:r>
              <a:rPr lang="ru-RU" sz="2800" dirty="0"/>
              <a:t> </a:t>
            </a:r>
            <a:r>
              <a:rPr lang="ru-RU" sz="2800" dirty="0" err="1"/>
              <a:t>сезіну</a:t>
            </a:r>
            <a:r>
              <a:rPr lang="ru-RU" sz="2800" dirty="0"/>
              <a:t>, </a:t>
            </a:r>
            <a:r>
              <a:rPr lang="ru-RU" sz="2800" dirty="0" err="1"/>
              <a:t>иіс</a:t>
            </a:r>
            <a:r>
              <a:rPr lang="ru-RU" sz="2800" dirty="0"/>
              <a:t> </a:t>
            </a:r>
            <a:r>
              <a:rPr lang="ru-RU" sz="2800" dirty="0" err="1"/>
              <a:t>сезу</a:t>
            </a:r>
            <a:r>
              <a:rPr lang="ru-RU" sz="2800" dirty="0"/>
              <a:t>, </a:t>
            </a:r>
            <a:r>
              <a:rPr lang="ru-RU" sz="2800" dirty="0" err="1"/>
              <a:t>өздігінен</a:t>
            </a:r>
            <a:r>
              <a:rPr lang="ru-RU" sz="2800" dirty="0"/>
              <a:t> </a:t>
            </a:r>
            <a:r>
              <a:rPr lang="ru-RU" sz="2800" dirty="0" err="1"/>
              <a:t>әрекет</a:t>
            </a:r>
            <a:r>
              <a:rPr lang="ru-RU" sz="2800" dirty="0"/>
              <a:t> </a:t>
            </a:r>
            <a:r>
              <a:rPr lang="ru-RU" sz="2800" dirty="0" err="1"/>
              <a:t>ету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басқа</a:t>
            </a:r>
            <a:r>
              <a:rPr lang="ru-RU" sz="2800" dirty="0"/>
              <a:t> </a:t>
            </a:r>
            <a:r>
              <a:rPr lang="ru-RU" sz="2800" dirty="0" err="1"/>
              <a:t>адамдармен</a:t>
            </a:r>
            <a:r>
              <a:rPr lang="ru-RU" sz="2800" dirty="0"/>
              <a:t> </a:t>
            </a:r>
            <a:r>
              <a:rPr lang="ru-RU" sz="2800" dirty="0" err="1"/>
              <a:t>қарым</a:t>
            </a:r>
            <a:r>
              <a:rPr lang="ru-RU" sz="2800" dirty="0"/>
              <a:t> – </a:t>
            </a:r>
            <a:r>
              <a:rPr lang="ru-RU" sz="2800" dirty="0" err="1"/>
              <a:t>қатынас</a:t>
            </a:r>
            <a:r>
              <a:rPr lang="ru-RU" sz="2800" dirty="0"/>
              <a:t> </a:t>
            </a:r>
            <a:r>
              <a:rPr lang="ru-RU" sz="2800" dirty="0" err="1"/>
              <a:t>жасау</a:t>
            </a:r>
            <a:r>
              <a:rPr lang="ru-RU" sz="2800" dirty="0"/>
              <a:t> </a:t>
            </a:r>
            <a:r>
              <a:rPr lang="ru-RU" sz="2800" dirty="0" err="1"/>
              <a:t>қабілетіне</a:t>
            </a:r>
            <a:r>
              <a:rPr lang="ru-RU" sz="2800" dirty="0"/>
              <a:t> </a:t>
            </a:r>
            <a:r>
              <a:rPr lang="ru-RU" sz="2800" dirty="0" err="1"/>
              <a:t>негізделген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322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3771" y="755780"/>
            <a:ext cx="110474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Лазарустың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мультимодальды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тәсілі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мүлдем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басқа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негізге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ие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.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Лазарустың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модальділігі-бұл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клиенттің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өзара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байланысы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мен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өзара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әрекеттесуіндегі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саласы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.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Лазарус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заманауи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психотерапияның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барлық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негізгі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бағыттарының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әртүрлі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теориялық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бағыттары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мен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әдістерін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жақсы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білді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және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кез-келгеніне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артықшылық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бермей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,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өзінің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ерекше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тәсілін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 </a:t>
            </a:r>
            <a:r>
              <a:rPr kumimoji="0" lang="ru-RU" altLang="ru-RU" sz="4000" b="0" i="0" u="none" strike="noStrike" cap="none" normalizeH="0" baseline="0" dirty="0" err="1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жасады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33"/>
                </a:solidFill>
                <a:effectLst/>
                <a:latin typeface="inherit"/>
              </a:rPr>
              <a:t>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03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Сонымен</a:t>
            </a:r>
            <a:r>
              <a:rPr lang="ru-RU" dirty="0"/>
              <a:t>, </a:t>
            </a:r>
            <a:r>
              <a:rPr lang="ru-RU" dirty="0" err="1"/>
              <a:t>мультимодальдық</a:t>
            </a:r>
            <a:r>
              <a:rPr lang="ru-RU" dirty="0"/>
              <a:t> психотерапия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адамның</a:t>
            </a:r>
            <a:r>
              <a:rPr lang="ru-RU" sz="2800" dirty="0" smtClean="0"/>
              <a:t> </a:t>
            </a:r>
            <a:r>
              <a:rPr lang="ru-RU" sz="2800" dirty="0" err="1"/>
              <a:t>мультимодальділігіне</a:t>
            </a:r>
            <a:r>
              <a:rPr lang="ru-RU" sz="2800" dirty="0"/>
              <a:t> ("</a:t>
            </a:r>
            <a:r>
              <a:rPr lang="ru-RU" sz="2800" dirty="0" err="1"/>
              <a:t>көп</a:t>
            </a:r>
            <a:r>
              <a:rPr lang="ru-RU" sz="2800" dirty="0"/>
              <a:t> </a:t>
            </a:r>
            <a:r>
              <a:rPr lang="ru-RU" sz="2800" dirty="0" err="1"/>
              <a:t>сфералыққа</a:t>
            </a:r>
            <a:r>
              <a:rPr lang="ru-RU" sz="2800" dirty="0"/>
              <a:t>") </a:t>
            </a:r>
            <a:r>
              <a:rPr lang="ru-RU" sz="2800" dirty="0" err="1"/>
              <a:t>негізделген</a:t>
            </a:r>
            <a:r>
              <a:rPr lang="ru-RU" sz="2800" dirty="0"/>
              <a:t>, </a:t>
            </a:r>
            <a:r>
              <a:rPr lang="ru-RU" sz="2800" dirty="0" err="1"/>
              <a:t>яғни.оның</a:t>
            </a:r>
            <a:r>
              <a:rPr lang="ru-RU" sz="2800" dirty="0"/>
              <a:t> </a:t>
            </a:r>
            <a:r>
              <a:rPr lang="ru-RU" sz="2800" dirty="0" err="1"/>
              <a:t>бірнеше</a:t>
            </a:r>
            <a:r>
              <a:rPr lang="ru-RU" sz="2800" dirty="0"/>
              <a:t> </a:t>
            </a:r>
            <a:r>
              <a:rPr lang="ru-RU" sz="2800" dirty="0" err="1"/>
              <a:t>салада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мезгілде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өзара</a:t>
            </a:r>
            <a:r>
              <a:rPr lang="ru-RU" sz="2800" dirty="0"/>
              <a:t> </a:t>
            </a:r>
            <a:r>
              <a:rPr lang="ru-RU" sz="2800" dirty="0" err="1"/>
              <a:t>белгілі</a:t>
            </a:r>
            <a:r>
              <a:rPr lang="ru-RU" sz="2800" dirty="0"/>
              <a:t> </a:t>
            </a:r>
            <a:r>
              <a:rPr lang="ru-RU" sz="2800" dirty="0" err="1"/>
              <a:t>жұмыс</a:t>
            </a:r>
            <a:r>
              <a:rPr lang="ru-RU" sz="2800" dirty="0"/>
              <a:t> </a:t>
            </a:r>
            <a:r>
              <a:rPr lang="ru-RU" sz="2800" dirty="0" err="1"/>
              <a:t>істеуі</a:t>
            </a:r>
            <a:r>
              <a:rPr lang="ru-RU" sz="2800" dirty="0"/>
              <a:t>. (</a:t>
            </a:r>
            <a:r>
              <a:rPr lang="ru-RU" sz="2800" dirty="0" err="1"/>
              <a:t>Айтпақшы</a:t>
            </a:r>
            <a:r>
              <a:rPr lang="ru-RU" sz="2800" dirty="0"/>
              <a:t>, </a:t>
            </a:r>
            <a:r>
              <a:rPr lang="ru-RU" sz="2800" dirty="0" err="1"/>
              <a:t>біздің</a:t>
            </a:r>
            <a:r>
              <a:rPr lang="ru-RU" sz="2800" dirty="0"/>
              <a:t> "</a:t>
            </a:r>
            <a:r>
              <a:rPr lang="ru-RU" sz="2800" dirty="0" err="1"/>
              <a:t>Біртұтас</a:t>
            </a:r>
            <a:r>
              <a:rPr lang="ru-RU" sz="2800" dirty="0"/>
              <a:t> </a:t>
            </a:r>
            <a:r>
              <a:rPr lang="ru-RU" sz="2800" dirty="0" err="1"/>
              <a:t>практикалық</a:t>
            </a:r>
            <a:r>
              <a:rPr lang="ru-RU" sz="2800" dirty="0"/>
              <a:t> психология: </a:t>
            </a:r>
            <a:r>
              <a:rPr lang="ru-RU" sz="2800" dirty="0" err="1"/>
              <a:t>Денсаулық</a:t>
            </a:r>
            <a:r>
              <a:rPr lang="ru-RU" sz="2800" dirty="0"/>
              <a:t> — </a:t>
            </a:r>
            <a:r>
              <a:rPr lang="ru-RU" sz="2800" dirty="0" err="1"/>
              <a:t>тұлғааралық</a:t>
            </a:r>
            <a:r>
              <a:rPr lang="ru-RU" sz="2800" dirty="0"/>
              <a:t> </a:t>
            </a:r>
            <a:r>
              <a:rPr lang="ru-RU" sz="2800" dirty="0" err="1"/>
              <a:t>қатынастар</a:t>
            </a:r>
            <a:r>
              <a:rPr lang="ru-RU" sz="2800" dirty="0"/>
              <a:t> — </a:t>
            </a:r>
            <a:r>
              <a:rPr lang="ru-RU" sz="2800" dirty="0" err="1"/>
              <a:t>қызмет"курсы</a:t>
            </a:r>
            <a:r>
              <a:rPr lang="ru-RU" sz="2800" dirty="0"/>
              <a:t> осы принцип </a:t>
            </a:r>
            <a:r>
              <a:rPr lang="ru-RU" sz="2800" dirty="0" err="1"/>
              <a:t>бойынша</a:t>
            </a:r>
            <a:r>
              <a:rPr lang="ru-RU" sz="2800" dirty="0"/>
              <a:t> </a:t>
            </a:r>
            <a:r>
              <a:rPr lang="ru-RU" sz="2800" dirty="0" err="1"/>
              <a:t>құрастырылған</a:t>
            </a:r>
            <a:r>
              <a:rPr lang="ru-RU" sz="28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4016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Модальдылық</a:t>
            </a:r>
            <a:r>
              <a:rPr lang="ru-RU" dirty="0"/>
              <a:t> </a:t>
            </a:r>
            <a:r>
              <a:rPr lang="ru-RU" dirty="0" err="1"/>
              <a:t>термині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7624" y="2133600"/>
            <a:ext cx="10216988" cy="377762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нейролингвистикалық</a:t>
            </a:r>
            <a:r>
              <a:rPr lang="ru-RU" sz="2400" dirty="0" smtClean="0"/>
              <a:t> </a:t>
            </a:r>
            <a:r>
              <a:rPr lang="ru-RU" sz="2400" dirty="0" err="1"/>
              <a:t>бағдарламалауда</a:t>
            </a:r>
            <a:r>
              <a:rPr lang="ru-RU" sz="2400" dirty="0"/>
              <a:t> (</a:t>
            </a:r>
            <a:r>
              <a:rPr lang="en-US" sz="2400" dirty="0"/>
              <a:t>NLP) </a:t>
            </a:r>
            <a:r>
              <a:rPr lang="ru-RU" sz="2400" dirty="0" err="1"/>
              <a:t>кеңінен</a:t>
            </a:r>
            <a:r>
              <a:rPr lang="ru-RU" sz="2400" dirty="0"/>
              <a:t> </a:t>
            </a:r>
            <a:r>
              <a:rPr lang="ru-RU" sz="2400" dirty="0" err="1"/>
              <a:t>қолданылатынын</a:t>
            </a:r>
            <a:r>
              <a:rPr lang="ru-RU" sz="2400" dirty="0"/>
              <a:t> </a:t>
            </a:r>
            <a:r>
              <a:rPr lang="ru-RU" sz="2400" dirty="0" err="1"/>
              <a:t>білеміз</a:t>
            </a:r>
            <a:r>
              <a:rPr lang="ru-RU" sz="2400" dirty="0"/>
              <a:t> — </a:t>
            </a:r>
            <a:r>
              <a:rPr lang="ru-RU" sz="2400" dirty="0" err="1"/>
              <a:t>визуалды</a:t>
            </a:r>
            <a:r>
              <a:rPr lang="ru-RU" sz="2400" dirty="0"/>
              <a:t>, </a:t>
            </a:r>
            <a:r>
              <a:rPr lang="ru-RU" sz="2400" dirty="0" err="1"/>
              <a:t>дыбыстық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кинестетикалық</a:t>
            </a:r>
            <a:r>
              <a:rPr lang="ru-RU" sz="2400" dirty="0"/>
              <a:t> </a:t>
            </a:r>
            <a:r>
              <a:rPr lang="ru-RU" sz="2400" dirty="0" err="1"/>
              <a:t>модальдылық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әлем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алу</a:t>
            </a:r>
            <a:r>
              <a:rPr lang="ru-RU" sz="2400" dirty="0"/>
              <a:t> </a:t>
            </a:r>
            <a:r>
              <a:rPr lang="ru-RU" sz="2400" dirty="0" err="1"/>
              <a:t>тәсілін</a:t>
            </a:r>
            <a:r>
              <a:rPr lang="ru-RU" sz="2400" dirty="0"/>
              <a:t> </a:t>
            </a:r>
            <a:r>
              <a:rPr lang="ru-RU" sz="2400" dirty="0" err="1"/>
              <a:t>білдіреді</a:t>
            </a:r>
            <a:r>
              <a:rPr lang="ru-RU" sz="2400" dirty="0"/>
              <a:t> (</a:t>
            </a:r>
            <a:r>
              <a:rPr lang="ru-RU" sz="2400" dirty="0" err="1"/>
              <a:t>яғни</a:t>
            </a:r>
            <a:r>
              <a:rPr lang="ru-RU" sz="2400" dirty="0"/>
              <a:t> </a:t>
            </a:r>
            <a:r>
              <a:rPr lang="ru-RU" sz="2400" dirty="0" err="1"/>
              <a:t>визуалды</a:t>
            </a:r>
            <a:r>
              <a:rPr lang="ru-RU" sz="2400" dirty="0"/>
              <a:t>, </a:t>
            </a:r>
            <a:r>
              <a:rPr lang="ru-RU" sz="2400" dirty="0" err="1"/>
              <a:t>есту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кинестетикалық</a:t>
            </a:r>
            <a:r>
              <a:rPr lang="ru-RU" sz="2400" dirty="0"/>
              <a:t> </a:t>
            </a:r>
            <a:r>
              <a:rPr lang="ru-RU" sz="2400" dirty="0" err="1"/>
              <a:t>қабылдау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). </a:t>
            </a:r>
            <a:r>
              <a:rPr lang="ru-RU" sz="2400" dirty="0" err="1"/>
              <a:t>Кейбір</a:t>
            </a:r>
            <a:r>
              <a:rPr lang="ru-RU" sz="2400" dirty="0"/>
              <a:t> </a:t>
            </a:r>
            <a:r>
              <a:rPr lang="ru-RU" sz="2400" dirty="0" err="1"/>
              <a:t>адамдарда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модаль</a:t>
            </a:r>
            <a:r>
              <a:rPr lang="ru-RU" sz="2400" dirty="0"/>
              <a:t>, </a:t>
            </a:r>
            <a:r>
              <a:rPr lang="ru-RU" sz="2400" dirty="0" err="1"/>
              <a:t>басқаларында</a:t>
            </a:r>
            <a:r>
              <a:rPr lang="ru-RU" sz="2400" dirty="0"/>
              <a:t> — </a:t>
            </a:r>
            <a:r>
              <a:rPr lang="ru-RU" sz="2400" dirty="0" err="1"/>
              <a:t>басқа</a:t>
            </a:r>
            <a:r>
              <a:rPr lang="ru-RU" sz="2400" dirty="0"/>
              <a:t> </a:t>
            </a:r>
            <a:r>
              <a:rPr lang="ru-RU" sz="2400" dirty="0" err="1"/>
              <a:t>модаль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т.б</a:t>
            </a:r>
            <a:r>
              <a:rPr lang="ru-RU" sz="2400" dirty="0"/>
              <a:t>. </a:t>
            </a:r>
            <a:r>
              <a:rPr lang="ru-RU" sz="2400" dirty="0" err="1"/>
              <a:t>басым</a:t>
            </a:r>
            <a:r>
              <a:rPr lang="ru-RU" sz="2400" dirty="0"/>
              <a:t> </a:t>
            </a:r>
            <a:r>
              <a:rPr lang="ru-RU" sz="2400" dirty="0" err="1"/>
              <a:t>модальдылық</a:t>
            </a:r>
            <a:r>
              <a:rPr lang="ru-RU" sz="2400" dirty="0"/>
              <a:t> </a:t>
            </a:r>
            <a:r>
              <a:rPr lang="ru-RU" sz="2400" dirty="0" err="1"/>
              <a:t>клиенттің</a:t>
            </a:r>
            <a:r>
              <a:rPr lang="ru-RU" sz="2400" dirty="0"/>
              <a:t> диагнозы мен </a:t>
            </a:r>
            <a:r>
              <a:rPr lang="ru-RU" sz="2400" dirty="0" err="1"/>
              <a:t>манипуляциясындағы</a:t>
            </a:r>
            <a:r>
              <a:rPr lang="ru-RU" sz="2400" dirty="0"/>
              <a:t> "энергия" </a:t>
            </a:r>
            <a:r>
              <a:rPr lang="ru-RU" sz="2400" dirty="0" err="1"/>
              <a:t>стратегиясын</a:t>
            </a:r>
            <a:r>
              <a:rPr lang="ru-RU" sz="2400" dirty="0"/>
              <a:t> </a:t>
            </a:r>
            <a:r>
              <a:rPr lang="ru-RU" sz="2400" dirty="0" err="1"/>
              <a:t>анықтайды.Лазарус</a:t>
            </a:r>
            <a:r>
              <a:rPr lang="ru-RU" sz="2400" dirty="0"/>
              <a:t> </a:t>
            </a:r>
            <a:r>
              <a:rPr lang="ru-RU" sz="2400" dirty="0" err="1"/>
              <a:t>мүлдем</a:t>
            </a:r>
            <a:r>
              <a:rPr lang="ru-RU" sz="2400" dirty="0"/>
              <a:t> </a:t>
            </a:r>
            <a:r>
              <a:rPr lang="ru-RU" sz="2400" dirty="0" err="1"/>
              <a:t>басқа</a:t>
            </a:r>
            <a:r>
              <a:rPr lang="ru-RU" sz="2400" dirty="0"/>
              <a:t> </a:t>
            </a:r>
            <a:r>
              <a:rPr lang="ru-RU" sz="2400" dirty="0" err="1"/>
              <a:t>модальділік</a:t>
            </a:r>
            <a:r>
              <a:rPr lang="ru-RU" sz="2400" dirty="0"/>
              <a:t> </a:t>
            </a:r>
            <a:r>
              <a:rPr lang="ru-RU" sz="2400" dirty="0" err="1"/>
              <a:t>классификациясын</a:t>
            </a:r>
            <a:r>
              <a:rPr lang="ru-RU" sz="2400" dirty="0"/>
              <a:t> </a:t>
            </a:r>
            <a:r>
              <a:rPr lang="ru-RU" sz="2400" dirty="0" err="1"/>
              <a:t>береді</a:t>
            </a:r>
            <a:r>
              <a:rPr lang="ru-RU" sz="2400" dirty="0"/>
              <a:t>. </a:t>
            </a:r>
            <a:r>
              <a:rPr lang="ru-RU" sz="2400" dirty="0" err="1"/>
              <a:t>Ол</a:t>
            </a:r>
            <a:r>
              <a:rPr lang="ru-RU" sz="2400" dirty="0"/>
              <a:t> </a:t>
            </a:r>
            <a:r>
              <a:rPr lang="ru-RU" sz="2400" dirty="0" err="1"/>
              <a:t>өзінің</a:t>
            </a:r>
            <a:r>
              <a:rPr lang="ru-RU" sz="2400" dirty="0"/>
              <a:t> </a:t>
            </a:r>
            <a:r>
              <a:rPr lang="ru-RU" sz="2400" dirty="0" err="1"/>
              <a:t>әдісін</a:t>
            </a:r>
            <a:r>
              <a:rPr lang="ru-RU" sz="2400" dirty="0"/>
              <a:t> "</a:t>
            </a:r>
            <a:r>
              <a:rPr lang="en-US" sz="2400" dirty="0"/>
              <a:t>BASIC ID"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атайды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1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storage.yandexcloud.net/wr4img/412057_141_i_03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956" y="2246615"/>
            <a:ext cx="9484418" cy="387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34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нені</a:t>
            </a:r>
            <a:r>
              <a:rPr lang="ru-RU" dirty="0"/>
              <a:t> </a:t>
            </a:r>
            <a:r>
              <a:rPr lang="ru-RU" dirty="0" err="1" smtClean="0"/>
              <a:t>білдіреді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490" y="2133600"/>
            <a:ext cx="10898122" cy="377762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4987" y="2690336"/>
            <a:ext cx="1016103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әріптер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модальдар</a:t>
            </a:r>
            <a:r>
              <a:rPr lang="ru-RU" sz="3200" dirty="0" smtClean="0"/>
              <a:t> </a:t>
            </a:r>
            <a:r>
              <a:rPr lang="ru-RU" sz="3200" dirty="0" err="1" smtClean="0"/>
              <a:t>жиынтығын</a:t>
            </a:r>
            <a:r>
              <a:rPr lang="ru-RU" sz="3200" dirty="0" smtClean="0"/>
              <a:t> (</a:t>
            </a:r>
            <a:r>
              <a:rPr lang="ru-RU" sz="3200" dirty="0" err="1" smtClean="0"/>
              <a:t>Лазарус</a:t>
            </a:r>
            <a:r>
              <a:rPr lang="ru-RU" sz="3200" dirty="0" smtClean="0"/>
              <a:t> — </a:t>
            </a:r>
            <a:r>
              <a:rPr lang="ru-RU" sz="3200" dirty="0" err="1" smtClean="0"/>
              <a:t>адам</a:t>
            </a:r>
            <a:r>
              <a:rPr lang="ru-RU" sz="3200" dirty="0" smtClean="0"/>
              <a:t> </a:t>
            </a:r>
            <a:r>
              <a:rPr lang="ru-RU" sz="3200" dirty="0" err="1" smtClean="0"/>
              <a:t>өмірінің</a:t>
            </a:r>
            <a:r>
              <a:rPr lang="ru-RU" sz="3200" dirty="0" smtClean="0"/>
              <a:t> </a:t>
            </a:r>
            <a:r>
              <a:rPr lang="ru-RU" sz="3200" dirty="0" err="1" smtClean="0"/>
              <a:t>негізгі</a:t>
            </a:r>
            <a:r>
              <a:rPr lang="ru-RU" sz="3200" dirty="0" smtClean="0"/>
              <a:t> </a:t>
            </a:r>
            <a:r>
              <a:rPr lang="ru-RU" sz="3200" dirty="0" err="1" smtClean="0"/>
              <a:t>салалары</a:t>
            </a:r>
            <a:r>
              <a:rPr lang="ru-RU" sz="3200" dirty="0" smtClean="0"/>
              <a:t>) </a:t>
            </a:r>
            <a:r>
              <a:rPr lang="ru-RU" sz="3200" dirty="0" err="1" smtClean="0"/>
              <a:t>шифрлайды</a:t>
            </a:r>
            <a:r>
              <a:rPr lang="ru-RU" sz="3200" dirty="0" smtClean="0"/>
              <a:t>, </a:t>
            </a:r>
            <a:r>
              <a:rPr lang="ru-RU" sz="3200" dirty="0" err="1" smtClean="0"/>
              <a:t>оған</a:t>
            </a:r>
            <a:r>
              <a:rPr lang="ru-RU" sz="3200" dirty="0" smtClean="0"/>
              <a:t> </a:t>
            </a:r>
            <a:r>
              <a:rPr lang="ru-RU" sz="3200" dirty="0" err="1" smtClean="0"/>
              <a:t>сәйкес</a:t>
            </a:r>
            <a:r>
              <a:rPr lang="ru-RU" sz="3200" dirty="0" smtClean="0"/>
              <a:t> </a:t>
            </a:r>
            <a:r>
              <a:rPr lang="ru-RU" sz="3200" dirty="0" err="1" smtClean="0"/>
              <a:t>клиенттің</a:t>
            </a:r>
            <a:r>
              <a:rPr lang="ru-RU" sz="3200" dirty="0" smtClean="0"/>
              <a:t> </a:t>
            </a:r>
            <a:r>
              <a:rPr lang="ru-RU" sz="3200" dirty="0" err="1" smtClean="0"/>
              <a:t>жағдайы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мінез-құлқын</a:t>
            </a:r>
            <a:r>
              <a:rPr lang="ru-RU" sz="3200" dirty="0" smtClean="0"/>
              <a:t> </a:t>
            </a:r>
            <a:r>
              <a:rPr lang="ru-RU" sz="3200" dirty="0" err="1" smtClean="0"/>
              <a:t>диагностикалау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</a:t>
            </a:r>
            <a:r>
              <a:rPr lang="ru-RU" sz="3200" dirty="0" smtClean="0"/>
              <a:t> </a:t>
            </a:r>
            <a:r>
              <a:rPr lang="ru-RU" sz="3200" dirty="0" err="1" smtClean="0"/>
              <a:t>реттеу</a:t>
            </a:r>
            <a:r>
              <a:rPr lang="ru-RU" sz="3200" dirty="0" smtClean="0"/>
              <a:t> </a:t>
            </a:r>
            <a:r>
              <a:rPr lang="ru-RU" sz="3200" dirty="0" err="1" smtClean="0"/>
              <a:t>керек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2037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err="1"/>
              <a:t>модальділігі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 smtClean="0"/>
              <a:t>түсінік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Лазарус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модальділікті</a:t>
            </a:r>
            <a:r>
              <a:rPr lang="ru-RU" dirty="0" smtClean="0"/>
              <a:t> </a:t>
            </a:r>
            <a:r>
              <a:rPr lang="en-US" dirty="0"/>
              <a:t>BASIC I.D.</a:t>
            </a:r>
            <a:r>
              <a:rPr lang="ru-RU" dirty="0" err="1" smtClean="0"/>
              <a:t>аббревиатурасы</a:t>
            </a:r>
            <a:r>
              <a:rPr lang="ru-RU" dirty="0" smtClean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тізімдеді</a:t>
            </a:r>
            <a:r>
              <a:rPr lang="ru-RU" dirty="0"/>
              <a:t> (</a:t>
            </a:r>
            <a:r>
              <a:rPr lang="ru-RU" dirty="0" err="1"/>
              <a:t>ағылшын</a:t>
            </a:r>
            <a:r>
              <a:rPr lang="ru-RU" dirty="0"/>
              <a:t> </a:t>
            </a:r>
            <a:r>
              <a:rPr lang="ru-RU" dirty="0" err="1"/>
              <a:t>тілінен</a:t>
            </a:r>
            <a:r>
              <a:rPr lang="ru-RU" dirty="0"/>
              <a:t> </a:t>
            </a:r>
            <a:r>
              <a:rPr lang="ru-RU" dirty="0" err="1"/>
              <a:t>аударғанда-негізгі</a:t>
            </a:r>
            <a:r>
              <a:rPr lang="ru-RU" dirty="0"/>
              <a:t> </a:t>
            </a:r>
            <a:r>
              <a:rPr lang="ru-RU" dirty="0" err="1"/>
              <a:t>сәйкестендіру</a:t>
            </a:r>
            <a:r>
              <a:rPr lang="ru-RU" dirty="0" smtClean="0"/>
              <a:t>).</a:t>
            </a:r>
          </a:p>
          <a:p>
            <a:r>
              <a:rPr lang="ru-RU" altLang="ru-RU" dirty="0">
                <a:solidFill>
                  <a:srgbClr val="002033"/>
                </a:solidFill>
                <a:latin typeface="inherit"/>
              </a:rPr>
              <a:t>BASIC-ID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әдісі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мыналарды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қамтиды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: </a:t>
            </a:r>
            <a:endParaRPr lang="ru-RU" altLang="ru-RU" dirty="0" smtClean="0">
              <a:solidFill>
                <a:srgbClr val="002033"/>
              </a:solidFill>
              <a:latin typeface="inherit"/>
            </a:endParaRPr>
          </a:p>
          <a:p>
            <a:r>
              <a:rPr lang="ru-RU" altLang="ru-RU" dirty="0" err="1" smtClean="0">
                <a:solidFill>
                  <a:srgbClr val="002033"/>
                </a:solidFill>
                <a:latin typeface="inherit"/>
              </a:rPr>
              <a:t>мінез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құлық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(B 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behavior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), </a:t>
            </a:r>
            <a:endParaRPr lang="ru-RU" altLang="ru-RU" dirty="0" smtClean="0">
              <a:solidFill>
                <a:srgbClr val="002033"/>
              </a:solidFill>
              <a:latin typeface="inherit"/>
            </a:endParaRPr>
          </a:p>
          <a:p>
            <a:r>
              <a:rPr lang="ru-RU" altLang="ru-RU" dirty="0" err="1" smtClean="0">
                <a:solidFill>
                  <a:srgbClr val="002033"/>
                </a:solidFill>
                <a:latin typeface="inherit"/>
              </a:rPr>
              <a:t>эмоциялар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(a 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affect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),</a:t>
            </a:r>
          </a:p>
          <a:p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сезімдер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(s 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sensibility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),</a:t>
            </a:r>
          </a:p>
          <a:p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көріністер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(I 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images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), </a:t>
            </a:r>
            <a:endParaRPr lang="ru-RU" altLang="ru-RU" dirty="0" smtClean="0">
              <a:solidFill>
                <a:srgbClr val="002033"/>
              </a:solidFill>
              <a:latin typeface="inherit"/>
            </a:endParaRPr>
          </a:p>
          <a:p>
            <a:r>
              <a:rPr lang="ru-RU" altLang="ru-RU" dirty="0" err="1" smtClean="0">
                <a:solidFill>
                  <a:srgbClr val="002033"/>
                </a:solidFill>
                <a:latin typeface="inherit"/>
              </a:rPr>
              <a:t>танымдар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(C 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cognitions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),</a:t>
            </a:r>
          </a:p>
          <a:p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басқа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адамдармен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қарым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—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қатынас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(I-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interrelations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),</a:t>
            </a:r>
          </a:p>
          <a:p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дәрі-дәрмектер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және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 smtClean="0">
                <a:solidFill>
                  <a:srgbClr val="002033"/>
                </a:solidFill>
                <a:latin typeface="inherit"/>
              </a:rPr>
              <a:t>басқа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 err="1" smtClean="0">
                <a:solidFill>
                  <a:srgbClr val="002033"/>
                </a:solidFill>
                <a:latin typeface="inherit"/>
              </a:rPr>
              <a:t>тәуелділіктер</a:t>
            </a:r>
            <a:r>
              <a:rPr lang="ru-RU" altLang="ru-RU" dirty="0" smtClean="0">
                <a:solidFill>
                  <a:srgbClr val="002033"/>
                </a:solidFill>
                <a:latin typeface="inherit"/>
              </a:rPr>
              <a:t> 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(D-</a:t>
            </a:r>
            <a:r>
              <a:rPr lang="ru-RU" altLang="ru-RU" dirty="0" err="1">
                <a:solidFill>
                  <a:srgbClr val="002033"/>
                </a:solidFill>
                <a:latin typeface="inherit"/>
              </a:rPr>
              <a:t>drugs</a:t>
            </a:r>
            <a:r>
              <a:rPr lang="ru-RU" altLang="ru-RU" dirty="0">
                <a:solidFill>
                  <a:srgbClr val="002033"/>
                </a:solidFill>
                <a:latin typeface="inherit"/>
              </a:rPr>
              <a:t>).</a:t>
            </a:r>
            <a:r>
              <a:rPr lang="ru-RU" altLang="ru-RU" sz="1400" dirty="0">
                <a:solidFill>
                  <a:schemeClr val="tx1"/>
                </a:solidFill>
              </a:rPr>
              <a:t> </a:t>
            </a:r>
            <a:endParaRPr lang="ru-RU" altLang="ru-RU" sz="4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20770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2229</Words>
  <Application>Microsoft Office PowerPoint</Application>
  <PresentationFormat>Широкоэкранный</PresentationFormat>
  <Paragraphs>55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inherit</vt:lpstr>
      <vt:lpstr>Wingdings 3</vt:lpstr>
      <vt:lpstr>Легкий дым</vt:lpstr>
      <vt:lpstr> Мультимодалды кеңес беру (Лазарус бойынша) </vt:lpstr>
      <vt:lpstr>қазіргі психологтар </vt:lpstr>
      <vt:lpstr>Лазарустың мультимодальды терапиясы </vt:lpstr>
      <vt:lpstr>Презентация PowerPoint</vt:lpstr>
      <vt:lpstr>Сонымен, мультимодальдық психотерапия </vt:lpstr>
      <vt:lpstr>Модальдылық термині </vt:lpstr>
      <vt:lpstr>Презентация PowerPoint</vt:lpstr>
      <vt:lpstr>Бұл нені білдіреді </vt:lpstr>
      <vt:lpstr>Лазарус модальділігі туралы түсінік</vt:lpstr>
      <vt:lpstr>Бірінші әріп "В" — Behavior</vt:lpstr>
      <vt:lpstr>Екінші әріп - "а". </vt:lpstr>
      <vt:lpstr>Презентация PowerPoint</vt:lpstr>
      <vt:lpstr>Келесі әріп — Sensibility. </vt:lpstr>
      <vt:lpstr>Содан кейін "I" сферасы </vt:lpstr>
      <vt:lpstr>"С" сферасы — Cognition, </vt:lpstr>
      <vt:lpstr>Interrelation-бұл өзара әрекеттесу</vt:lpstr>
      <vt:lpstr>«D» — Drugs. </vt:lpstr>
      <vt:lpstr>Осылайша, </vt:lpstr>
      <vt:lpstr>Презентация PowerPoint</vt:lpstr>
      <vt:lpstr>Презентация PowerPoint</vt:lpstr>
      <vt:lpstr>Лазарус кеңесші туралы қызықты пікір айтады</vt:lpstr>
      <vt:lpstr>Бұл Лазарус пен Роджерс тәсілдерінің айтарлықтай айырмашылығы.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Мультимодалды кеңес беру (Лазарус бойынша) </dc:title>
  <dc:creator>Учетная запись Майкрософт</dc:creator>
  <cp:lastModifiedBy>Учетная запись Майкрософт</cp:lastModifiedBy>
  <cp:revision>11</cp:revision>
  <dcterms:created xsi:type="dcterms:W3CDTF">2022-03-06T17:17:41Z</dcterms:created>
  <dcterms:modified xsi:type="dcterms:W3CDTF">2022-03-07T02:53:39Z</dcterms:modified>
</cp:coreProperties>
</file>